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39"/>
  </p:notesMasterIdLst>
  <p:sldIdLst>
    <p:sldId id="294" r:id="rId5"/>
    <p:sldId id="348" r:id="rId6"/>
    <p:sldId id="349" r:id="rId7"/>
    <p:sldId id="290" r:id="rId8"/>
    <p:sldId id="263" r:id="rId9"/>
    <p:sldId id="264" r:id="rId10"/>
    <p:sldId id="266" r:id="rId11"/>
    <p:sldId id="291" r:id="rId12"/>
    <p:sldId id="366" r:id="rId13"/>
    <p:sldId id="318" r:id="rId14"/>
    <p:sldId id="386" r:id="rId15"/>
    <p:sldId id="387" r:id="rId16"/>
    <p:sldId id="388" r:id="rId17"/>
    <p:sldId id="389" r:id="rId18"/>
    <p:sldId id="390" r:id="rId19"/>
    <p:sldId id="370" r:id="rId20"/>
    <p:sldId id="402" r:id="rId21"/>
    <p:sldId id="403" r:id="rId22"/>
    <p:sldId id="404" r:id="rId23"/>
    <p:sldId id="405" r:id="rId24"/>
    <p:sldId id="391" r:id="rId25"/>
    <p:sldId id="399" r:id="rId26"/>
    <p:sldId id="400" r:id="rId27"/>
    <p:sldId id="401" r:id="rId28"/>
    <p:sldId id="398" r:id="rId29"/>
    <p:sldId id="381" r:id="rId30"/>
    <p:sldId id="382" r:id="rId31"/>
    <p:sldId id="383" r:id="rId32"/>
    <p:sldId id="384" r:id="rId33"/>
    <p:sldId id="385" r:id="rId34"/>
    <p:sldId id="296" r:id="rId35"/>
    <p:sldId id="310" r:id="rId36"/>
    <p:sldId id="298" r:id="rId37"/>
    <p:sldId id="261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93979" autoAdjust="0"/>
  </p:normalViewPr>
  <p:slideViewPr>
    <p:cSldViewPr>
      <p:cViewPr varScale="1">
        <p:scale>
          <a:sx n="59" d="100"/>
          <a:sy n="59" d="100"/>
        </p:scale>
        <p:origin x="1072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F84FD7-2917-4D08-BA5A-4C0F132BE5E6}" type="doc">
      <dgm:prSet loTypeId="urn:microsoft.com/office/officeart/2005/8/layout/hierarchy3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55CB3F2-1DC6-4C0C-B220-2E6A8A55D103}">
      <dgm:prSet phldrT="[Text]"/>
      <dgm:spPr/>
      <dgm:t>
        <a:bodyPr/>
        <a:lstStyle/>
        <a:p>
          <a:r>
            <a:rPr lang="de-DE" b="1" i="1" dirty="0" smtClean="0"/>
            <a:t>1. Ăn mòn hóa học?</a:t>
          </a:r>
          <a:endParaRPr lang="en-US" dirty="0"/>
        </a:p>
      </dgm:t>
    </dgm:pt>
    <dgm:pt modelId="{70C90784-D9BB-4ED5-BC32-A9BEA83CFCCC}" type="parTrans" cxnId="{4766A7DE-E3E9-4074-B0A5-84268BF5F682}">
      <dgm:prSet/>
      <dgm:spPr/>
      <dgm:t>
        <a:bodyPr/>
        <a:lstStyle/>
        <a:p>
          <a:endParaRPr lang="en-US"/>
        </a:p>
      </dgm:t>
    </dgm:pt>
    <dgm:pt modelId="{8765251B-FDD9-4065-97CC-423F17CDA683}" type="sibTrans" cxnId="{4766A7DE-E3E9-4074-B0A5-84268BF5F682}">
      <dgm:prSet/>
      <dgm:spPr/>
      <dgm:t>
        <a:bodyPr/>
        <a:lstStyle/>
        <a:p>
          <a:endParaRPr lang="en-US"/>
        </a:p>
      </dgm:t>
    </dgm:pt>
    <dgm:pt modelId="{0CE08C9F-6DAD-45A8-973D-DF7B037B1B29}">
      <dgm:prSet phldrT="[Text]"/>
      <dgm:spPr/>
      <dgm:t>
        <a:bodyPr/>
        <a:lstStyle/>
        <a:p>
          <a:r>
            <a:rPr lang="de-DE" b="1" dirty="0" smtClean="0"/>
            <a:t>Điều kiện xảy ra ăn mòn hóa học</a:t>
          </a:r>
          <a:endParaRPr lang="en-US" dirty="0"/>
        </a:p>
      </dgm:t>
    </dgm:pt>
    <dgm:pt modelId="{98D8362C-649A-433F-8606-EB5300F1DEC8}" type="parTrans" cxnId="{D9282662-4A07-4D7A-B7AE-982AEE798359}">
      <dgm:prSet/>
      <dgm:spPr/>
      <dgm:t>
        <a:bodyPr/>
        <a:lstStyle/>
        <a:p>
          <a:endParaRPr lang="en-US"/>
        </a:p>
      </dgm:t>
    </dgm:pt>
    <dgm:pt modelId="{7198A02D-FBDE-4E11-820C-112429DC8B42}" type="sibTrans" cxnId="{D9282662-4A07-4D7A-B7AE-982AEE798359}">
      <dgm:prSet/>
      <dgm:spPr/>
      <dgm:t>
        <a:bodyPr/>
        <a:lstStyle/>
        <a:p>
          <a:endParaRPr lang="en-US"/>
        </a:p>
      </dgm:t>
    </dgm:pt>
    <dgm:pt modelId="{5249F097-1498-4EAF-92F1-F0D99D434299}">
      <dgm:prSet phldrT="[Text]"/>
      <dgm:spPr/>
      <dgm:t>
        <a:bodyPr/>
        <a:lstStyle/>
        <a:p>
          <a:r>
            <a:rPr lang="de-DE" b="1" dirty="0" smtClean="0"/>
            <a:t>Đặc điểm</a:t>
          </a:r>
          <a:endParaRPr lang="en-US" dirty="0"/>
        </a:p>
      </dgm:t>
    </dgm:pt>
    <dgm:pt modelId="{6899CE94-A455-42ED-9A48-8DAE54924BB2}" type="parTrans" cxnId="{8C356599-6EBC-450F-BBB2-331DAC99A388}">
      <dgm:prSet/>
      <dgm:spPr/>
      <dgm:t>
        <a:bodyPr/>
        <a:lstStyle/>
        <a:p>
          <a:endParaRPr lang="en-US"/>
        </a:p>
      </dgm:t>
    </dgm:pt>
    <dgm:pt modelId="{B68EFBE6-9B83-4834-8DBB-C1714374B01A}" type="sibTrans" cxnId="{8C356599-6EBC-450F-BBB2-331DAC99A388}">
      <dgm:prSet/>
      <dgm:spPr/>
      <dgm:t>
        <a:bodyPr/>
        <a:lstStyle/>
        <a:p>
          <a:endParaRPr lang="en-US"/>
        </a:p>
      </dgm:t>
    </dgm:pt>
    <dgm:pt modelId="{321785C2-602A-4858-B1B6-3C34737A5F19}">
      <dgm:prSet phldrT="[Text]"/>
      <dgm:spPr/>
      <dgm:t>
        <a:bodyPr/>
        <a:lstStyle/>
        <a:p>
          <a:r>
            <a:rPr lang="de-DE" b="1" i="1" dirty="0" smtClean="0"/>
            <a:t>2. Ăn mòn </a:t>
          </a:r>
          <a:r>
            <a:rPr lang="de-DE" b="1" i="1" u="sng" dirty="0" smtClean="0"/>
            <a:t>điện</a:t>
          </a:r>
          <a:r>
            <a:rPr lang="de-DE" b="1" i="1" dirty="0" smtClean="0"/>
            <a:t> hóa học?</a:t>
          </a:r>
          <a:endParaRPr lang="en-US" dirty="0"/>
        </a:p>
      </dgm:t>
    </dgm:pt>
    <dgm:pt modelId="{330D4A65-AB9D-4233-8789-0CDB8BFDBF52}" type="parTrans" cxnId="{EFF8703D-3739-40C0-A224-11B394DF73CA}">
      <dgm:prSet/>
      <dgm:spPr/>
      <dgm:t>
        <a:bodyPr/>
        <a:lstStyle/>
        <a:p>
          <a:endParaRPr lang="en-US"/>
        </a:p>
      </dgm:t>
    </dgm:pt>
    <dgm:pt modelId="{9E6BE77B-8686-4A2F-BC1F-6D65524FC382}" type="sibTrans" cxnId="{EFF8703D-3739-40C0-A224-11B394DF73CA}">
      <dgm:prSet/>
      <dgm:spPr/>
      <dgm:t>
        <a:bodyPr/>
        <a:lstStyle/>
        <a:p>
          <a:endParaRPr lang="en-US"/>
        </a:p>
      </dgm:t>
    </dgm:pt>
    <dgm:pt modelId="{8D9E9707-31B3-4C57-9E12-5C06FECA5BF5}">
      <dgm:prSet phldrT="[Text]"/>
      <dgm:spPr/>
      <dgm:t>
        <a:bodyPr/>
        <a:lstStyle/>
        <a:p>
          <a:pPr algn="ctr"/>
          <a:r>
            <a:rPr lang="de-DE" b="1" dirty="0" smtClean="0"/>
            <a:t>Điều kiện xảy ra ăn mòn </a:t>
          </a:r>
          <a:r>
            <a:rPr lang="de-DE" b="1" u="sng" dirty="0" smtClean="0"/>
            <a:t>điện</a:t>
          </a:r>
          <a:r>
            <a:rPr lang="de-DE" b="1" dirty="0" smtClean="0"/>
            <a:t> hóa học</a:t>
          </a:r>
          <a:endParaRPr lang="en-US" dirty="0"/>
        </a:p>
      </dgm:t>
    </dgm:pt>
    <dgm:pt modelId="{4211B41C-2FFC-485C-8707-1130B0AAFCD5}" type="parTrans" cxnId="{14D27E01-2339-4139-A5EF-A2EE15BBDE50}">
      <dgm:prSet/>
      <dgm:spPr/>
      <dgm:t>
        <a:bodyPr/>
        <a:lstStyle/>
        <a:p>
          <a:endParaRPr lang="en-US"/>
        </a:p>
      </dgm:t>
    </dgm:pt>
    <dgm:pt modelId="{D5D5A161-40D1-4C4A-9192-AAC4E7BA10B7}" type="sibTrans" cxnId="{14D27E01-2339-4139-A5EF-A2EE15BBDE50}">
      <dgm:prSet/>
      <dgm:spPr/>
      <dgm:t>
        <a:bodyPr/>
        <a:lstStyle/>
        <a:p>
          <a:endParaRPr lang="en-US"/>
        </a:p>
      </dgm:t>
    </dgm:pt>
    <dgm:pt modelId="{DA8D45F7-B0C8-4ADE-96E4-8EB9FC6A0091}">
      <dgm:prSet phldrT="[Text]"/>
      <dgm:spPr/>
      <dgm:t>
        <a:bodyPr/>
        <a:lstStyle/>
        <a:p>
          <a:r>
            <a:rPr lang="de-DE" b="1" dirty="0" smtClean="0"/>
            <a:t>Đặc điểm</a:t>
          </a:r>
          <a:endParaRPr lang="en-US" dirty="0"/>
        </a:p>
      </dgm:t>
    </dgm:pt>
    <dgm:pt modelId="{B7F9DBA7-6A94-4882-865B-2E66C4F87574}" type="parTrans" cxnId="{95C673DD-589B-48D7-945C-52FA060CA382}">
      <dgm:prSet/>
      <dgm:spPr/>
      <dgm:t>
        <a:bodyPr/>
        <a:lstStyle/>
        <a:p>
          <a:endParaRPr lang="en-US"/>
        </a:p>
      </dgm:t>
    </dgm:pt>
    <dgm:pt modelId="{48DF5EE2-D5A1-4F01-82B6-67A1F14C7E48}" type="sibTrans" cxnId="{95C673DD-589B-48D7-945C-52FA060CA382}">
      <dgm:prSet/>
      <dgm:spPr/>
      <dgm:t>
        <a:bodyPr/>
        <a:lstStyle/>
        <a:p>
          <a:endParaRPr lang="en-US"/>
        </a:p>
      </dgm:t>
    </dgm:pt>
    <dgm:pt modelId="{1E4E45B5-3FEC-48B2-8354-AF6C260A42E8}" type="pres">
      <dgm:prSet presAssocID="{97F84FD7-2917-4D08-BA5A-4C0F132BE5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1D91665-9016-4674-A052-81D420F325D2}" type="pres">
      <dgm:prSet presAssocID="{C55CB3F2-1DC6-4C0C-B220-2E6A8A55D103}" presName="root" presStyleCnt="0"/>
      <dgm:spPr/>
    </dgm:pt>
    <dgm:pt modelId="{CEF7A19A-0498-4811-95CA-99368C9865A1}" type="pres">
      <dgm:prSet presAssocID="{C55CB3F2-1DC6-4C0C-B220-2E6A8A55D103}" presName="rootComposite" presStyleCnt="0"/>
      <dgm:spPr/>
    </dgm:pt>
    <dgm:pt modelId="{0E191862-15EB-4413-A052-F77964E702E0}" type="pres">
      <dgm:prSet presAssocID="{C55CB3F2-1DC6-4C0C-B220-2E6A8A55D103}" presName="rootText" presStyleLbl="node1" presStyleIdx="0" presStyleCnt="2"/>
      <dgm:spPr/>
      <dgm:t>
        <a:bodyPr/>
        <a:lstStyle/>
        <a:p>
          <a:endParaRPr lang="en-US"/>
        </a:p>
      </dgm:t>
    </dgm:pt>
    <dgm:pt modelId="{128EDB7D-1E7F-40E1-ADE7-C73BCE6F8BCE}" type="pres">
      <dgm:prSet presAssocID="{C55CB3F2-1DC6-4C0C-B220-2E6A8A55D103}" presName="rootConnector" presStyleLbl="node1" presStyleIdx="0" presStyleCnt="2"/>
      <dgm:spPr/>
      <dgm:t>
        <a:bodyPr/>
        <a:lstStyle/>
        <a:p>
          <a:endParaRPr lang="en-US"/>
        </a:p>
      </dgm:t>
    </dgm:pt>
    <dgm:pt modelId="{93DADF94-3D1F-4E56-9F5C-4DAB754B9B47}" type="pres">
      <dgm:prSet presAssocID="{C55CB3F2-1DC6-4C0C-B220-2E6A8A55D103}" presName="childShape" presStyleCnt="0"/>
      <dgm:spPr/>
    </dgm:pt>
    <dgm:pt modelId="{2D43D66F-A188-40AE-8619-0BC7678F9D89}" type="pres">
      <dgm:prSet presAssocID="{98D8362C-649A-433F-8606-EB5300F1DEC8}" presName="Name13" presStyleLbl="parChTrans1D2" presStyleIdx="0" presStyleCnt="4"/>
      <dgm:spPr/>
      <dgm:t>
        <a:bodyPr/>
        <a:lstStyle/>
        <a:p>
          <a:endParaRPr lang="en-US"/>
        </a:p>
      </dgm:t>
    </dgm:pt>
    <dgm:pt modelId="{47CAED4A-A5D4-4E0C-9616-A6862FABEB83}" type="pres">
      <dgm:prSet presAssocID="{0CE08C9F-6DAD-45A8-973D-DF7B037B1B29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C8F1-5C4F-4CB9-927E-87C432854393}" type="pres">
      <dgm:prSet presAssocID="{6899CE94-A455-42ED-9A48-8DAE54924BB2}" presName="Name13" presStyleLbl="parChTrans1D2" presStyleIdx="1" presStyleCnt="4"/>
      <dgm:spPr/>
      <dgm:t>
        <a:bodyPr/>
        <a:lstStyle/>
        <a:p>
          <a:endParaRPr lang="en-US"/>
        </a:p>
      </dgm:t>
    </dgm:pt>
    <dgm:pt modelId="{32A9941D-B569-4FE5-B6FC-B3A0EE2A2E64}" type="pres">
      <dgm:prSet presAssocID="{5249F097-1498-4EAF-92F1-F0D99D434299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598651-E979-4663-B40E-5ADE904DEC0F}" type="pres">
      <dgm:prSet presAssocID="{321785C2-602A-4858-B1B6-3C34737A5F19}" presName="root" presStyleCnt="0"/>
      <dgm:spPr/>
    </dgm:pt>
    <dgm:pt modelId="{DC56813A-F97E-4E43-9712-B8FBF4AD54C3}" type="pres">
      <dgm:prSet presAssocID="{321785C2-602A-4858-B1B6-3C34737A5F19}" presName="rootComposite" presStyleCnt="0"/>
      <dgm:spPr/>
    </dgm:pt>
    <dgm:pt modelId="{BEA9C880-03C4-44AA-B28A-512862B375D5}" type="pres">
      <dgm:prSet presAssocID="{321785C2-602A-4858-B1B6-3C34737A5F19}" presName="rootText" presStyleLbl="node1" presStyleIdx="1" presStyleCnt="2"/>
      <dgm:spPr/>
      <dgm:t>
        <a:bodyPr/>
        <a:lstStyle/>
        <a:p>
          <a:endParaRPr lang="en-US"/>
        </a:p>
      </dgm:t>
    </dgm:pt>
    <dgm:pt modelId="{D506C017-7A4D-4F68-BE5E-46F6F315448D}" type="pres">
      <dgm:prSet presAssocID="{321785C2-602A-4858-B1B6-3C34737A5F19}" presName="rootConnector" presStyleLbl="node1" presStyleIdx="1" presStyleCnt="2"/>
      <dgm:spPr/>
      <dgm:t>
        <a:bodyPr/>
        <a:lstStyle/>
        <a:p>
          <a:endParaRPr lang="en-US"/>
        </a:p>
      </dgm:t>
    </dgm:pt>
    <dgm:pt modelId="{1AD75998-E510-48DD-8079-1FEDF9E53A41}" type="pres">
      <dgm:prSet presAssocID="{321785C2-602A-4858-B1B6-3C34737A5F19}" presName="childShape" presStyleCnt="0"/>
      <dgm:spPr/>
    </dgm:pt>
    <dgm:pt modelId="{1A5B954D-28AE-4E48-A9A1-EB0C350B3092}" type="pres">
      <dgm:prSet presAssocID="{4211B41C-2FFC-485C-8707-1130B0AAFCD5}" presName="Name13" presStyleLbl="parChTrans1D2" presStyleIdx="2" presStyleCnt="4"/>
      <dgm:spPr/>
      <dgm:t>
        <a:bodyPr/>
        <a:lstStyle/>
        <a:p>
          <a:endParaRPr lang="en-US"/>
        </a:p>
      </dgm:t>
    </dgm:pt>
    <dgm:pt modelId="{F7FFA2CD-1035-4C67-B588-54B3159B534B}" type="pres">
      <dgm:prSet presAssocID="{8D9E9707-31B3-4C57-9E12-5C06FECA5BF5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775E62-8A61-4135-ADE3-19E9CF959F3A}" type="pres">
      <dgm:prSet presAssocID="{B7F9DBA7-6A94-4882-865B-2E66C4F87574}" presName="Name13" presStyleLbl="parChTrans1D2" presStyleIdx="3" presStyleCnt="4"/>
      <dgm:spPr/>
      <dgm:t>
        <a:bodyPr/>
        <a:lstStyle/>
        <a:p>
          <a:endParaRPr lang="en-US"/>
        </a:p>
      </dgm:t>
    </dgm:pt>
    <dgm:pt modelId="{B86827B6-EB8E-4CA4-9177-E9BF2AF76FA4}" type="pres">
      <dgm:prSet presAssocID="{DA8D45F7-B0C8-4ADE-96E4-8EB9FC6A0091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FA090A-CCFA-4791-ABC5-297B93211332}" type="presOf" srcId="{6899CE94-A455-42ED-9A48-8DAE54924BB2}" destId="{449BC8F1-5C4F-4CB9-927E-87C432854393}" srcOrd="0" destOrd="0" presId="urn:microsoft.com/office/officeart/2005/8/layout/hierarchy3"/>
    <dgm:cxn modelId="{8C356599-6EBC-450F-BBB2-331DAC99A388}" srcId="{C55CB3F2-1DC6-4C0C-B220-2E6A8A55D103}" destId="{5249F097-1498-4EAF-92F1-F0D99D434299}" srcOrd="1" destOrd="0" parTransId="{6899CE94-A455-42ED-9A48-8DAE54924BB2}" sibTransId="{B68EFBE6-9B83-4834-8DBB-C1714374B01A}"/>
    <dgm:cxn modelId="{F0D19220-B833-4F9C-B253-702C0CD8987B}" type="presOf" srcId="{5249F097-1498-4EAF-92F1-F0D99D434299}" destId="{32A9941D-B569-4FE5-B6FC-B3A0EE2A2E64}" srcOrd="0" destOrd="0" presId="urn:microsoft.com/office/officeart/2005/8/layout/hierarchy3"/>
    <dgm:cxn modelId="{4766A7DE-E3E9-4074-B0A5-84268BF5F682}" srcId="{97F84FD7-2917-4D08-BA5A-4C0F132BE5E6}" destId="{C55CB3F2-1DC6-4C0C-B220-2E6A8A55D103}" srcOrd="0" destOrd="0" parTransId="{70C90784-D9BB-4ED5-BC32-A9BEA83CFCCC}" sibTransId="{8765251B-FDD9-4065-97CC-423F17CDA683}"/>
    <dgm:cxn modelId="{DCF5EA4F-D5E8-43B3-8AE1-C2C8116905AE}" type="presOf" srcId="{B7F9DBA7-6A94-4882-865B-2E66C4F87574}" destId="{45775E62-8A61-4135-ADE3-19E9CF959F3A}" srcOrd="0" destOrd="0" presId="urn:microsoft.com/office/officeart/2005/8/layout/hierarchy3"/>
    <dgm:cxn modelId="{EA818A71-2EBB-4CE8-AF0A-076133CF947A}" type="presOf" srcId="{321785C2-602A-4858-B1B6-3C34737A5F19}" destId="{D506C017-7A4D-4F68-BE5E-46F6F315448D}" srcOrd="1" destOrd="0" presId="urn:microsoft.com/office/officeart/2005/8/layout/hierarchy3"/>
    <dgm:cxn modelId="{906BFE1F-9C06-499B-89CB-1197C389F43C}" type="presOf" srcId="{C55CB3F2-1DC6-4C0C-B220-2E6A8A55D103}" destId="{0E191862-15EB-4413-A052-F77964E702E0}" srcOrd="0" destOrd="0" presId="urn:microsoft.com/office/officeart/2005/8/layout/hierarchy3"/>
    <dgm:cxn modelId="{914F10FB-7FC9-454F-8DD8-984360C96692}" type="presOf" srcId="{321785C2-602A-4858-B1B6-3C34737A5F19}" destId="{BEA9C880-03C4-44AA-B28A-512862B375D5}" srcOrd="0" destOrd="0" presId="urn:microsoft.com/office/officeart/2005/8/layout/hierarchy3"/>
    <dgm:cxn modelId="{49A2ACA7-FCF4-46FA-9811-13D655AFA413}" type="presOf" srcId="{8D9E9707-31B3-4C57-9E12-5C06FECA5BF5}" destId="{F7FFA2CD-1035-4C67-B588-54B3159B534B}" srcOrd="0" destOrd="0" presId="urn:microsoft.com/office/officeart/2005/8/layout/hierarchy3"/>
    <dgm:cxn modelId="{14D27E01-2339-4139-A5EF-A2EE15BBDE50}" srcId="{321785C2-602A-4858-B1B6-3C34737A5F19}" destId="{8D9E9707-31B3-4C57-9E12-5C06FECA5BF5}" srcOrd="0" destOrd="0" parTransId="{4211B41C-2FFC-485C-8707-1130B0AAFCD5}" sibTransId="{D5D5A161-40D1-4C4A-9192-AAC4E7BA10B7}"/>
    <dgm:cxn modelId="{A47356E2-1BDF-41FB-9BAF-156EDDDEA99D}" type="presOf" srcId="{DA8D45F7-B0C8-4ADE-96E4-8EB9FC6A0091}" destId="{B86827B6-EB8E-4CA4-9177-E9BF2AF76FA4}" srcOrd="0" destOrd="0" presId="urn:microsoft.com/office/officeart/2005/8/layout/hierarchy3"/>
    <dgm:cxn modelId="{80007D1B-FC9F-4F17-AEE9-94F28D863CA7}" type="presOf" srcId="{98D8362C-649A-433F-8606-EB5300F1DEC8}" destId="{2D43D66F-A188-40AE-8619-0BC7678F9D89}" srcOrd="0" destOrd="0" presId="urn:microsoft.com/office/officeart/2005/8/layout/hierarchy3"/>
    <dgm:cxn modelId="{52454EEA-EAEB-41E0-832E-1642E9A099E9}" type="presOf" srcId="{97F84FD7-2917-4D08-BA5A-4C0F132BE5E6}" destId="{1E4E45B5-3FEC-48B2-8354-AF6C260A42E8}" srcOrd="0" destOrd="0" presId="urn:microsoft.com/office/officeart/2005/8/layout/hierarchy3"/>
    <dgm:cxn modelId="{724743C2-362A-400F-A381-E5B6F15B50B0}" type="presOf" srcId="{0CE08C9F-6DAD-45A8-973D-DF7B037B1B29}" destId="{47CAED4A-A5D4-4E0C-9616-A6862FABEB83}" srcOrd="0" destOrd="0" presId="urn:microsoft.com/office/officeart/2005/8/layout/hierarchy3"/>
    <dgm:cxn modelId="{D9282662-4A07-4D7A-B7AE-982AEE798359}" srcId="{C55CB3F2-1DC6-4C0C-B220-2E6A8A55D103}" destId="{0CE08C9F-6DAD-45A8-973D-DF7B037B1B29}" srcOrd="0" destOrd="0" parTransId="{98D8362C-649A-433F-8606-EB5300F1DEC8}" sibTransId="{7198A02D-FBDE-4E11-820C-112429DC8B42}"/>
    <dgm:cxn modelId="{EFF8703D-3739-40C0-A224-11B394DF73CA}" srcId="{97F84FD7-2917-4D08-BA5A-4C0F132BE5E6}" destId="{321785C2-602A-4858-B1B6-3C34737A5F19}" srcOrd="1" destOrd="0" parTransId="{330D4A65-AB9D-4233-8789-0CDB8BFDBF52}" sibTransId="{9E6BE77B-8686-4A2F-BC1F-6D65524FC382}"/>
    <dgm:cxn modelId="{95C673DD-589B-48D7-945C-52FA060CA382}" srcId="{321785C2-602A-4858-B1B6-3C34737A5F19}" destId="{DA8D45F7-B0C8-4ADE-96E4-8EB9FC6A0091}" srcOrd="1" destOrd="0" parTransId="{B7F9DBA7-6A94-4882-865B-2E66C4F87574}" sibTransId="{48DF5EE2-D5A1-4F01-82B6-67A1F14C7E48}"/>
    <dgm:cxn modelId="{95623E36-41F8-494D-84C8-25C8FF564039}" type="presOf" srcId="{C55CB3F2-1DC6-4C0C-B220-2E6A8A55D103}" destId="{128EDB7D-1E7F-40E1-ADE7-C73BCE6F8BCE}" srcOrd="1" destOrd="0" presId="urn:microsoft.com/office/officeart/2005/8/layout/hierarchy3"/>
    <dgm:cxn modelId="{732BC231-F196-48D6-9DE3-B515C3BCC007}" type="presOf" srcId="{4211B41C-2FFC-485C-8707-1130B0AAFCD5}" destId="{1A5B954D-28AE-4E48-A9A1-EB0C350B3092}" srcOrd="0" destOrd="0" presId="urn:microsoft.com/office/officeart/2005/8/layout/hierarchy3"/>
    <dgm:cxn modelId="{FBD71F15-9EE7-4E25-827E-9F765E7EF6E8}" type="presParOf" srcId="{1E4E45B5-3FEC-48B2-8354-AF6C260A42E8}" destId="{81D91665-9016-4674-A052-81D420F325D2}" srcOrd="0" destOrd="0" presId="urn:microsoft.com/office/officeart/2005/8/layout/hierarchy3"/>
    <dgm:cxn modelId="{5D9273FB-D1D2-4236-A37D-480BE65CA849}" type="presParOf" srcId="{81D91665-9016-4674-A052-81D420F325D2}" destId="{CEF7A19A-0498-4811-95CA-99368C9865A1}" srcOrd="0" destOrd="0" presId="urn:microsoft.com/office/officeart/2005/8/layout/hierarchy3"/>
    <dgm:cxn modelId="{774B3116-DBC8-4E8E-AB8D-2BF94F4F7D11}" type="presParOf" srcId="{CEF7A19A-0498-4811-95CA-99368C9865A1}" destId="{0E191862-15EB-4413-A052-F77964E702E0}" srcOrd="0" destOrd="0" presId="urn:microsoft.com/office/officeart/2005/8/layout/hierarchy3"/>
    <dgm:cxn modelId="{D04FD897-A23E-4792-A2F8-4796B5979660}" type="presParOf" srcId="{CEF7A19A-0498-4811-95CA-99368C9865A1}" destId="{128EDB7D-1E7F-40E1-ADE7-C73BCE6F8BCE}" srcOrd="1" destOrd="0" presId="urn:microsoft.com/office/officeart/2005/8/layout/hierarchy3"/>
    <dgm:cxn modelId="{916C911D-AB20-415D-B14D-08F638FC5626}" type="presParOf" srcId="{81D91665-9016-4674-A052-81D420F325D2}" destId="{93DADF94-3D1F-4E56-9F5C-4DAB754B9B47}" srcOrd="1" destOrd="0" presId="urn:microsoft.com/office/officeart/2005/8/layout/hierarchy3"/>
    <dgm:cxn modelId="{07123E94-4CCE-4D15-949B-324B954ABB98}" type="presParOf" srcId="{93DADF94-3D1F-4E56-9F5C-4DAB754B9B47}" destId="{2D43D66F-A188-40AE-8619-0BC7678F9D89}" srcOrd="0" destOrd="0" presId="urn:microsoft.com/office/officeart/2005/8/layout/hierarchy3"/>
    <dgm:cxn modelId="{1F66B2A1-05B4-439D-A162-0A0F2EFA19AF}" type="presParOf" srcId="{93DADF94-3D1F-4E56-9F5C-4DAB754B9B47}" destId="{47CAED4A-A5D4-4E0C-9616-A6862FABEB83}" srcOrd="1" destOrd="0" presId="urn:microsoft.com/office/officeart/2005/8/layout/hierarchy3"/>
    <dgm:cxn modelId="{64A181BD-34FD-4CD1-ACBB-2FFAB59E8E76}" type="presParOf" srcId="{93DADF94-3D1F-4E56-9F5C-4DAB754B9B47}" destId="{449BC8F1-5C4F-4CB9-927E-87C432854393}" srcOrd="2" destOrd="0" presId="urn:microsoft.com/office/officeart/2005/8/layout/hierarchy3"/>
    <dgm:cxn modelId="{1370866F-DAD8-4AF8-A219-F925B0BECF90}" type="presParOf" srcId="{93DADF94-3D1F-4E56-9F5C-4DAB754B9B47}" destId="{32A9941D-B569-4FE5-B6FC-B3A0EE2A2E64}" srcOrd="3" destOrd="0" presId="urn:microsoft.com/office/officeart/2005/8/layout/hierarchy3"/>
    <dgm:cxn modelId="{DD965592-7C20-4296-9CC5-C3A47DFABCC4}" type="presParOf" srcId="{1E4E45B5-3FEC-48B2-8354-AF6C260A42E8}" destId="{B0598651-E979-4663-B40E-5ADE904DEC0F}" srcOrd="1" destOrd="0" presId="urn:microsoft.com/office/officeart/2005/8/layout/hierarchy3"/>
    <dgm:cxn modelId="{FDB31204-53B2-481A-BF6A-7AF2EE8A84D3}" type="presParOf" srcId="{B0598651-E979-4663-B40E-5ADE904DEC0F}" destId="{DC56813A-F97E-4E43-9712-B8FBF4AD54C3}" srcOrd="0" destOrd="0" presId="urn:microsoft.com/office/officeart/2005/8/layout/hierarchy3"/>
    <dgm:cxn modelId="{17F01958-2D0D-403C-8595-3015BF4D0C0B}" type="presParOf" srcId="{DC56813A-F97E-4E43-9712-B8FBF4AD54C3}" destId="{BEA9C880-03C4-44AA-B28A-512862B375D5}" srcOrd="0" destOrd="0" presId="urn:microsoft.com/office/officeart/2005/8/layout/hierarchy3"/>
    <dgm:cxn modelId="{42F08449-B1F9-4E89-A8E4-5076876D58FA}" type="presParOf" srcId="{DC56813A-F97E-4E43-9712-B8FBF4AD54C3}" destId="{D506C017-7A4D-4F68-BE5E-46F6F315448D}" srcOrd="1" destOrd="0" presId="urn:microsoft.com/office/officeart/2005/8/layout/hierarchy3"/>
    <dgm:cxn modelId="{E2001958-3D3D-40AC-B887-510EC647B593}" type="presParOf" srcId="{B0598651-E979-4663-B40E-5ADE904DEC0F}" destId="{1AD75998-E510-48DD-8079-1FEDF9E53A41}" srcOrd="1" destOrd="0" presId="urn:microsoft.com/office/officeart/2005/8/layout/hierarchy3"/>
    <dgm:cxn modelId="{1C07C108-120E-4B70-8866-76430DA8E512}" type="presParOf" srcId="{1AD75998-E510-48DD-8079-1FEDF9E53A41}" destId="{1A5B954D-28AE-4E48-A9A1-EB0C350B3092}" srcOrd="0" destOrd="0" presId="urn:microsoft.com/office/officeart/2005/8/layout/hierarchy3"/>
    <dgm:cxn modelId="{FC57944B-8A2F-4D45-9A72-5ABD0ADDA6C8}" type="presParOf" srcId="{1AD75998-E510-48DD-8079-1FEDF9E53A41}" destId="{F7FFA2CD-1035-4C67-B588-54B3159B534B}" srcOrd="1" destOrd="0" presId="urn:microsoft.com/office/officeart/2005/8/layout/hierarchy3"/>
    <dgm:cxn modelId="{B7E1D55C-5E4C-4C49-B4ED-4B7AD1587A88}" type="presParOf" srcId="{1AD75998-E510-48DD-8079-1FEDF9E53A41}" destId="{45775E62-8A61-4135-ADE3-19E9CF959F3A}" srcOrd="2" destOrd="0" presId="urn:microsoft.com/office/officeart/2005/8/layout/hierarchy3"/>
    <dgm:cxn modelId="{E9544289-C7A1-4897-AD89-543C2C66525C}" type="presParOf" srcId="{1AD75998-E510-48DD-8079-1FEDF9E53A41}" destId="{B86827B6-EB8E-4CA4-9177-E9BF2AF76FA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F84FD7-2917-4D08-BA5A-4C0F132BE5E6}" type="doc">
      <dgm:prSet loTypeId="urn:microsoft.com/office/officeart/2005/8/layout/hierarchy3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55CB3F2-1DC6-4C0C-B220-2E6A8A55D103}">
      <dgm:prSet phldrT="[Text]" custT="1"/>
      <dgm:spPr/>
      <dgm:t>
        <a:bodyPr/>
        <a:lstStyle/>
        <a:p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Ăn mòn hóa học?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C90784-D9BB-4ED5-BC32-A9BEA83CFCCC}" type="parTrans" cxnId="{4766A7DE-E3E9-4074-B0A5-84268BF5F682}">
      <dgm:prSet/>
      <dgm:spPr/>
      <dgm:t>
        <a:bodyPr/>
        <a:lstStyle/>
        <a:p>
          <a:endParaRPr lang="en-US"/>
        </a:p>
      </dgm:t>
    </dgm:pt>
    <dgm:pt modelId="{8765251B-FDD9-4065-97CC-423F17CDA683}" type="sibTrans" cxnId="{4766A7DE-E3E9-4074-B0A5-84268BF5F682}">
      <dgm:prSet/>
      <dgm:spPr/>
      <dgm:t>
        <a:bodyPr/>
        <a:lstStyle/>
        <a:p>
          <a:endParaRPr lang="en-US"/>
        </a:p>
      </dgm:t>
    </dgm:pt>
    <dgm:pt modelId="{5249F097-1498-4EAF-92F1-F0D99D434299}">
      <dgm:prSet phldrT="[Text]" custT="1"/>
      <dgm:spPr/>
      <dgm:t>
        <a:bodyPr/>
        <a:lstStyle/>
        <a:p>
          <a:pPr algn="l"/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Ăn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mòn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học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là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quá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oxi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khử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đó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các electron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được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chuyển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đến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các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chất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môi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r>
            <a: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6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9CE94-A455-42ED-9A48-8DAE54924BB2}" type="parTrans" cxnId="{8C356599-6EBC-450F-BBB2-331DAC99A388}">
      <dgm:prSet/>
      <dgm:spPr/>
      <dgm:t>
        <a:bodyPr/>
        <a:lstStyle/>
        <a:p>
          <a:endParaRPr lang="en-US"/>
        </a:p>
      </dgm:t>
    </dgm:pt>
    <dgm:pt modelId="{B68EFBE6-9B83-4834-8DBB-C1714374B01A}" type="sibTrans" cxnId="{8C356599-6EBC-450F-BBB2-331DAC99A388}">
      <dgm:prSet/>
      <dgm:spPr/>
      <dgm:t>
        <a:bodyPr/>
        <a:lstStyle/>
        <a:p>
          <a:endParaRPr lang="en-US"/>
        </a:p>
      </dgm:t>
    </dgm:pt>
    <dgm:pt modelId="{321785C2-602A-4858-B1B6-3C34737A5F19}">
      <dgm:prSet phldrT="[Text]" custT="1"/>
      <dgm:spPr/>
      <dgm:t>
        <a:bodyPr/>
        <a:lstStyle/>
        <a:p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Ăn mòn </a:t>
          </a:r>
          <a:r>
            <a:rPr lang="de-DE" sz="28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hóa học?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D4A65-AB9D-4233-8789-0CDB8BFDBF52}" type="parTrans" cxnId="{EFF8703D-3739-40C0-A224-11B394DF73CA}">
      <dgm:prSet/>
      <dgm:spPr/>
      <dgm:t>
        <a:bodyPr/>
        <a:lstStyle/>
        <a:p>
          <a:endParaRPr lang="en-US"/>
        </a:p>
      </dgm:t>
    </dgm:pt>
    <dgm:pt modelId="{9E6BE77B-8686-4A2F-BC1F-6D65524FC382}" type="sibTrans" cxnId="{EFF8703D-3739-40C0-A224-11B394DF73CA}">
      <dgm:prSet/>
      <dgm:spPr/>
      <dgm:t>
        <a:bodyPr/>
        <a:lstStyle/>
        <a:p>
          <a:endParaRPr lang="en-US"/>
        </a:p>
      </dgm:t>
    </dgm:pt>
    <dgm:pt modelId="{8D9E9707-31B3-4C57-9E12-5C06FECA5BF5}">
      <dgm:prSet phldrT="[Text]" custT="1"/>
      <dgm:spPr/>
      <dgm:t>
        <a:bodyPr/>
        <a:lstStyle/>
        <a:p>
          <a:pPr algn="ctr"/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Ăn mòn điện hóa học là quá trình oxi hóa - khử, trong đó kim loại bị ăn mòn do tác dụng của </a:t>
          </a:r>
          <a:r>
            <a:rPr lang="de-DE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dung dịch chất điện li 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de-DE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tạo nên dòng electron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chuyển từ </a:t>
          </a:r>
          <a:r>
            <a:rPr lang="de-DE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cực âm (Anot)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sang </a:t>
          </a:r>
          <a:r>
            <a:rPr lang="de-DE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cực dương (Catot)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1B41C-2FFC-485C-8707-1130B0AAFCD5}" type="parTrans" cxnId="{14D27E01-2339-4139-A5EF-A2EE15BBDE50}">
      <dgm:prSet/>
      <dgm:spPr/>
      <dgm:t>
        <a:bodyPr/>
        <a:lstStyle/>
        <a:p>
          <a:endParaRPr lang="en-US"/>
        </a:p>
      </dgm:t>
    </dgm:pt>
    <dgm:pt modelId="{D5D5A161-40D1-4C4A-9192-AAC4E7BA10B7}" type="sibTrans" cxnId="{14D27E01-2339-4139-A5EF-A2EE15BBDE50}">
      <dgm:prSet/>
      <dgm:spPr/>
      <dgm:t>
        <a:bodyPr/>
        <a:lstStyle/>
        <a:p>
          <a:endParaRPr lang="en-US"/>
        </a:p>
      </dgm:t>
    </dgm:pt>
    <dgm:pt modelId="{1E4E45B5-3FEC-48B2-8354-AF6C260A42E8}" type="pres">
      <dgm:prSet presAssocID="{97F84FD7-2917-4D08-BA5A-4C0F132BE5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1D91665-9016-4674-A052-81D420F325D2}" type="pres">
      <dgm:prSet presAssocID="{C55CB3F2-1DC6-4C0C-B220-2E6A8A55D103}" presName="root" presStyleCnt="0"/>
      <dgm:spPr/>
    </dgm:pt>
    <dgm:pt modelId="{CEF7A19A-0498-4811-95CA-99368C9865A1}" type="pres">
      <dgm:prSet presAssocID="{C55CB3F2-1DC6-4C0C-B220-2E6A8A55D103}" presName="rootComposite" presStyleCnt="0"/>
      <dgm:spPr/>
    </dgm:pt>
    <dgm:pt modelId="{0E191862-15EB-4413-A052-F77964E702E0}" type="pres">
      <dgm:prSet presAssocID="{C55CB3F2-1DC6-4C0C-B220-2E6A8A55D103}" presName="rootText" presStyleLbl="node1" presStyleIdx="0" presStyleCnt="2" custScaleY="45029" custLinFactNeighborY="-37442"/>
      <dgm:spPr/>
      <dgm:t>
        <a:bodyPr/>
        <a:lstStyle/>
        <a:p>
          <a:endParaRPr lang="en-US"/>
        </a:p>
      </dgm:t>
    </dgm:pt>
    <dgm:pt modelId="{128EDB7D-1E7F-40E1-ADE7-C73BCE6F8BCE}" type="pres">
      <dgm:prSet presAssocID="{C55CB3F2-1DC6-4C0C-B220-2E6A8A55D103}" presName="rootConnector" presStyleLbl="node1" presStyleIdx="0" presStyleCnt="2"/>
      <dgm:spPr/>
      <dgm:t>
        <a:bodyPr/>
        <a:lstStyle/>
        <a:p>
          <a:endParaRPr lang="en-US"/>
        </a:p>
      </dgm:t>
    </dgm:pt>
    <dgm:pt modelId="{93DADF94-3D1F-4E56-9F5C-4DAB754B9B47}" type="pres">
      <dgm:prSet presAssocID="{C55CB3F2-1DC6-4C0C-B220-2E6A8A55D103}" presName="childShape" presStyleCnt="0"/>
      <dgm:spPr/>
    </dgm:pt>
    <dgm:pt modelId="{449BC8F1-5C4F-4CB9-927E-87C432854393}" type="pres">
      <dgm:prSet presAssocID="{6899CE94-A455-42ED-9A48-8DAE54924BB2}" presName="Name13" presStyleLbl="parChTrans1D2" presStyleIdx="0" presStyleCnt="2"/>
      <dgm:spPr/>
      <dgm:t>
        <a:bodyPr/>
        <a:lstStyle/>
        <a:p>
          <a:endParaRPr lang="en-US"/>
        </a:p>
      </dgm:t>
    </dgm:pt>
    <dgm:pt modelId="{32A9941D-B569-4FE5-B6FC-B3A0EE2A2E64}" type="pres">
      <dgm:prSet presAssocID="{5249F097-1498-4EAF-92F1-F0D99D434299}" presName="childText" presStyleLbl="bgAcc1" presStyleIdx="0" presStyleCnt="2" custScaleX="127960" custScaleY="158070" custLinFactNeighborX="-258" custLinFactNeighborY="2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598651-E979-4663-B40E-5ADE904DEC0F}" type="pres">
      <dgm:prSet presAssocID="{321785C2-602A-4858-B1B6-3C34737A5F19}" presName="root" presStyleCnt="0"/>
      <dgm:spPr/>
    </dgm:pt>
    <dgm:pt modelId="{DC56813A-F97E-4E43-9712-B8FBF4AD54C3}" type="pres">
      <dgm:prSet presAssocID="{321785C2-602A-4858-B1B6-3C34737A5F19}" presName="rootComposite" presStyleCnt="0"/>
      <dgm:spPr/>
    </dgm:pt>
    <dgm:pt modelId="{BEA9C880-03C4-44AA-B28A-512862B375D5}" type="pres">
      <dgm:prSet presAssocID="{321785C2-602A-4858-B1B6-3C34737A5F19}" presName="rootText" presStyleLbl="node1" presStyleIdx="1" presStyleCnt="2" custScaleX="119437" custScaleY="45029" custLinFactNeighborX="-8684" custLinFactNeighborY="-20038"/>
      <dgm:spPr/>
      <dgm:t>
        <a:bodyPr/>
        <a:lstStyle/>
        <a:p>
          <a:endParaRPr lang="en-US"/>
        </a:p>
      </dgm:t>
    </dgm:pt>
    <dgm:pt modelId="{D506C017-7A4D-4F68-BE5E-46F6F315448D}" type="pres">
      <dgm:prSet presAssocID="{321785C2-602A-4858-B1B6-3C34737A5F19}" presName="rootConnector" presStyleLbl="node1" presStyleIdx="1" presStyleCnt="2"/>
      <dgm:spPr/>
      <dgm:t>
        <a:bodyPr/>
        <a:lstStyle/>
        <a:p>
          <a:endParaRPr lang="en-US"/>
        </a:p>
      </dgm:t>
    </dgm:pt>
    <dgm:pt modelId="{1AD75998-E510-48DD-8079-1FEDF9E53A41}" type="pres">
      <dgm:prSet presAssocID="{321785C2-602A-4858-B1B6-3C34737A5F19}" presName="childShape" presStyleCnt="0"/>
      <dgm:spPr/>
    </dgm:pt>
    <dgm:pt modelId="{1A5B954D-28AE-4E48-A9A1-EB0C350B3092}" type="pres">
      <dgm:prSet presAssocID="{4211B41C-2FFC-485C-8707-1130B0AAFCD5}" presName="Name13" presStyleLbl="parChTrans1D2" presStyleIdx="1" presStyleCnt="2"/>
      <dgm:spPr/>
      <dgm:t>
        <a:bodyPr/>
        <a:lstStyle/>
        <a:p>
          <a:endParaRPr lang="en-US"/>
        </a:p>
      </dgm:t>
    </dgm:pt>
    <dgm:pt modelId="{F7FFA2CD-1035-4C67-B588-54B3159B534B}" type="pres">
      <dgm:prSet presAssocID="{8D9E9707-31B3-4C57-9E12-5C06FECA5BF5}" presName="childText" presStyleLbl="bgAcc1" presStyleIdx="1" presStyleCnt="2" custScaleX="124283" custScaleY="169414" custLinFactNeighborX="-5031" custLinFactNeighborY="-27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FA090A-CCFA-4791-ABC5-297B93211332}" type="presOf" srcId="{6899CE94-A455-42ED-9A48-8DAE54924BB2}" destId="{449BC8F1-5C4F-4CB9-927E-87C432854393}" srcOrd="0" destOrd="0" presId="urn:microsoft.com/office/officeart/2005/8/layout/hierarchy3"/>
    <dgm:cxn modelId="{8C356599-6EBC-450F-BBB2-331DAC99A388}" srcId="{C55CB3F2-1DC6-4C0C-B220-2E6A8A55D103}" destId="{5249F097-1498-4EAF-92F1-F0D99D434299}" srcOrd="0" destOrd="0" parTransId="{6899CE94-A455-42ED-9A48-8DAE54924BB2}" sibTransId="{B68EFBE6-9B83-4834-8DBB-C1714374B01A}"/>
    <dgm:cxn modelId="{F0D19220-B833-4F9C-B253-702C0CD8987B}" type="presOf" srcId="{5249F097-1498-4EAF-92F1-F0D99D434299}" destId="{32A9941D-B569-4FE5-B6FC-B3A0EE2A2E64}" srcOrd="0" destOrd="0" presId="urn:microsoft.com/office/officeart/2005/8/layout/hierarchy3"/>
    <dgm:cxn modelId="{4766A7DE-E3E9-4074-B0A5-84268BF5F682}" srcId="{97F84FD7-2917-4D08-BA5A-4C0F132BE5E6}" destId="{C55CB3F2-1DC6-4C0C-B220-2E6A8A55D103}" srcOrd="0" destOrd="0" parTransId="{70C90784-D9BB-4ED5-BC32-A9BEA83CFCCC}" sibTransId="{8765251B-FDD9-4065-97CC-423F17CDA683}"/>
    <dgm:cxn modelId="{EA818A71-2EBB-4CE8-AF0A-076133CF947A}" type="presOf" srcId="{321785C2-602A-4858-B1B6-3C34737A5F19}" destId="{D506C017-7A4D-4F68-BE5E-46F6F315448D}" srcOrd="1" destOrd="0" presId="urn:microsoft.com/office/officeart/2005/8/layout/hierarchy3"/>
    <dgm:cxn modelId="{906BFE1F-9C06-499B-89CB-1197C389F43C}" type="presOf" srcId="{C55CB3F2-1DC6-4C0C-B220-2E6A8A55D103}" destId="{0E191862-15EB-4413-A052-F77964E702E0}" srcOrd="0" destOrd="0" presId="urn:microsoft.com/office/officeart/2005/8/layout/hierarchy3"/>
    <dgm:cxn modelId="{914F10FB-7FC9-454F-8DD8-984360C96692}" type="presOf" srcId="{321785C2-602A-4858-B1B6-3C34737A5F19}" destId="{BEA9C880-03C4-44AA-B28A-512862B375D5}" srcOrd="0" destOrd="0" presId="urn:microsoft.com/office/officeart/2005/8/layout/hierarchy3"/>
    <dgm:cxn modelId="{49A2ACA7-FCF4-46FA-9811-13D655AFA413}" type="presOf" srcId="{8D9E9707-31B3-4C57-9E12-5C06FECA5BF5}" destId="{F7FFA2CD-1035-4C67-B588-54B3159B534B}" srcOrd="0" destOrd="0" presId="urn:microsoft.com/office/officeart/2005/8/layout/hierarchy3"/>
    <dgm:cxn modelId="{14D27E01-2339-4139-A5EF-A2EE15BBDE50}" srcId="{321785C2-602A-4858-B1B6-3C34737A5F19}" destId="{8D9E9707-31B3-4C57-9E12-5C06FECA5BF5}" srcOrd="0" destOrd="0" parTransId="{4211B41C-2FFC-485C-8707-1130B0AAFCD5}" sibTransId="{D5D5A161-40D1-4C4A-9192-AAC4E7BA10B7}"/>
    <dgm:cxn modelId="{52454EEA-EAEB-41E0-832E-1642E9A099E9}" type="presOf" srcId="{97F84FD7-2917-4D08-BA5A-4C0F132BE5E6}" destId="{1E4E45B5-3FEC-48B2-8354-AF6C260A42E8}" srcOrd="0" destOrd="0" presId="urn:microsoft.com/office/officeart/2005/8/layout/hierarchy3"/>
    <dgm:cxn modelId="{EFF8703D-3739-40C0-A224-11B394DF73CA}" srcId="{97F84FD7-2917-4D08-BA5A-4C0F132BE5E6}" destId="{321785C2-602A-4858-B1B6-3C34737A5F19}" srcOrd="1" destOrd="0" parTransId="{330D4A65-AB9D-4233-8789-0CDB8BFDBF52}" sibTransId="{9E6BE77B-8686-4A2F-BC1F-6D65524FC382}"/>
    <dgm:cxn modelId="{95623E36-41F8-494D-84C8-25C8FF564039}" type="presOf" srcId="{C55CB3F2-1DC6-4C0C-B220-2E6A8A55D103}" destId="{128EDB7D-1E7F-40E1-ADE7-C73BCE6F8BCE}" srcOrd="1" destOrd="0" presId="urn:microsoft.com/office/officeart/2005/8/layout/hierarchy3"/>
    <dgm:cxn modelId="{732BC231-F196-48D6-9DE3-B515C3BCC007}" type="presOf" srcId="{4211B41C-2FFC-485C-8707-1130B0AAFCD5}" destId="{1A5B954D-28AE-4E48-A9A1-EB0C350B3092}" srcOrd="0" destOrd="0" presId="urn:microsoft.com/office/officeart/2005/8/layout/hierarchy3"/>
    <dgm:cxn modelId="{FBD71F15-9EE7-4E25-827E-9F765E7EF6E8}" type="presParOf" srcId="{1E4E45B5-3FEC-48B2-8354-AF6C260A42E8}" destId="{81D91665-9016-4674-A052-81D420F325D2}" srcOrd="0" destOrd="0" presId="urn:microsoft.com/office/officeart/2005/8/layout/hierarchy3"/>
    <dgm:cxn modelId="{5D9273FB-D1D2-4236-A37D-480BE65CA849}" type="presParOf" srcId="{81D91665-9016-4674-A052-81D420F325D2}" destId="{CEF7A19A-0498-4811-95CA-99368C9865A1}" srcOrd="0" destOrd="0" presId="urn:microsoft.com/office/officeart/2005/8/layout/hierarchy3"/>
    <dgm:cxn modelId="{774B3116-DBC8-4E8E-AB8D-2BF94F4F7D11}" type="presParOf" srcId="{CEF7A19A-0498-4811-95CA-99368C9865A1}" destId="{0E191862-15EB-4413-A052-F77964E702E0}" srcOrd="0" destOrd="0" presId="urn:microsoft.com/office/officeart/2005/8/layout/hierarchy3"/>
    <dgm:cxn modelId="{D04FD897-A23E-4792-A2F8-4796B5979660}" type="presParOf" srcId="{CEF7A19A-0498-4811-95CA-99368C9865A1}" destId="{128EDB7D-1E7F-40E1-ADE7-C73BCE6F8BCE}" srcOrd="1" destOrd="0" presId="urn:microsoft.com/office/officeart/2005/8/layout/hierarchy3"/>
    <dgm:cxn modelId="{916C911D-AB20-415D-B14D-08F638FC5626}" type="presParOf" srcId="{81D91665-9016-4674-A052-81D420F325D2}" destId="{93DADF94-3D1F-4E56-9F5C-4DAB754B9B47}" srcOrd="1" destOrd="0" presId="urn:microsoft.com/office/officeart/2005/8/layout/hierarchy3"/>
    <dgm:cxn modelId="{64A181BD-34FD-4CD1-ACBB-2FFAB59E8E76}" type="presParOf" srcId="{93DADF94-3D1F-4E56-9F5C-4DAB754B9B47}" destId="{449BC8F1-5C4F-4CB9-927E-87C432854393}" srcOrd="0" destOrd="0" presId="urn:microsoft.com/office/officeart/2005/8/layout/hierarchy3"/>
    <dgm:cxn modelId="{1370866F-DAD8-4AF8-A219-F925B0BECF90}" type="presParOf" srcId="{93DADF94-3D1F-4E56-9F5C-4DAB754B9B47}" destId="{32A9941D-B569-4FE5-B6FC-B3A0EE2A2E64}" srcOrd="1" destOrd="0" presId="urn:microsoft.com/office/officeart/2005/8/layout/hierarchy3"/>
    <dgm:cxn modelId="{DD965592-7C20-4296-9CC5-C3A47DFABCC4}" type="presParOf" srcId="{1E4E45B5-3FEC-48B2-8354-AF6C260A42E8}" destId="{B0598651-E979-4663-B40E-5ADE904DEC0F}" srcOrd="1" destOrd="0" presId="urn:microsoft.com/office/officeart/2005/8/layout/hierarchy3"/>
    <dgm:cxn modelId="{FDB31204-53B2-481A-BF6A-7AF2EE8A84D3}" type="presParOf" srcId="{B0598651-E979-4663-B40E-5ADE904DEC0F}" destId="{DC56813A-F97E-4E43-9712-B8FBF4AD54C3}" srcOrd="0" destOrd="0" presId="urn:microsoft.com/office/officeart/2005/8/layout/hierarchy3"/>
    <dgm:cxn modelId="{17F01958-2D0D-403C-8595-3015BF4D0C0B}" type="presParOf" srcId="{DC56813A-F97E-4E43-9712-B8FBF4AD54C3}" destId="{BEA9C880-03C4-44AA-B28A-512862B375D5}" srcOrd="0" destOrd="0" presId="urn:microsoft.com/office/officeart/2005/8/layout/hierarchy3"/>
    <dgm:cxn modelId="{42F08449-B1F9-4E89-A8E4-5076876D58FA}" type="presParOf" srcId="{DC56813A-F97E-4E43-9712-B8FBF4AD54C3}" destId="{D506C017-7A4D-4F68-BE5E-46F6F315448D}" srcOrd="1" destOrd="0" presId="urn:microsoft.com/office/officeart/2005/8/layout/hierarchy3"/>
    <dgm:cxn modelId="{E2001958-3D3D-40AC-B887-510EC647B593}" type="presParOf" srcId="{B0598651-E979-4663-B40E-5ADE904DEC0F}" destId="{1AD75998-E510-48DD-8079-1FEDF9E53A41}" srcOrd="1" destOrd="0" presId="urn:microsoft.com/office/officeart/2005/8/layout/hierarchy3"/>
    <dgm:cxn modelId="{1C07C108-120E-4B70-8866-76430DA8E512}" type="presParOf" srcId="{1AD75998-E510-48DD-8079-1FEDF9E53A41}" destId="{1A5B954D-28AE-4E48-A9A1-EB0C350B3092}" srcOrd="0" destOrd="0" presId="urn:microsoft.com/office/officeart/2005/8/layout/hierarchy3"/>
    <dgm:cxn modelId="{FC57944B-8A2F-4D45-9A72-5ABD0ADDA6C8}" type="presParOf" srcId="{1AD75998-E510-48DD-8079-1FEDF9E53A41}" destId="{F7FFA2CD-1035-4C67-B588-54B3159B534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F84FD7-2917-4D08-BA5A-4C0F132BE5E6}" type="doc">
      <dgm:prSet loTypeId="urn:microsoft.com/office/officeart/2005/8/layout/hierarchy3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55CB3F2-1DC6-4C0C-B220-2E6A8A55D103}">
      <dgm:prSet phldrT="[Text]" custT="1"/>
      <dgm:spPr/>
      <dgm:t>
        <a:bodyPr/>
        <a:lstStyle/>
        <a:p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Ăn mòn hóa học?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C90784-D9BB-4ED5-BC32-A9BEA83CFCCC}" type="parTrans" cxnId="{4766A7DE-E3E9-4074-B0A5-84268BF5F682}">
      <dgm:prSet/>
      <dgm:spPr/>
      <dgm:t>
        <a:bodyPr/>
        <a:lstStyle/>
        <a:p>
          <a:endParaRPr lang="en-US"/>
        </a:p>
      </dgm:t>
    </dgm:pt>
    <dgm:pt modelId="{8765251B-FDD9-4065-97CC-423F17CDA683}" type="sibTrans" cxnId="{4766A7DE-E3E9-4074-B0A5-84268BF5F682}">
      <dgm:prSet/>
      <dgm:spPr/>
      <dgm:t>
        <a:bodyPr/>
        <a:lstStyle/>
        <a:p>
          <a:endParaRPr lang="en-US"/>
        </a:p>
      </dgm:t>
    </dgm:pt>
    <dgm:pt modelId="{5249F097-1498-4EAF-92F1-F0D99D434299}">
      <dgm:prSet phldrT="[Text]" custT="1"/>
      <dgm:spPr/>
      <dgm:t>
        <a:bodyPr/>
        <a:lstStyle/>
        <a:p>
          <a:pPr algn="l"/>
          <a:r>
            <a:rPr lang="de-DE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Điều kiện xảy ra:</a:t>
          </a:r>
        </a:p>
        <a:p>
          <a:pPr algn="l"/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Kim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xúc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tác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oxi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thuộc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tác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oxi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Kim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tính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khử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mạnh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thì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dễ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ăn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mòn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9CE94-A455-42ED-9A48-8DAE54924BB2}" type="parTrans" cxnId="{8C356599-6EBC-450F-BBB2-331DAC99A388}">
      <dgm:prSet/>
      <dgm:spPr/>
      <dgm:t>
        <a:bodyPr/>
        <a:lstStyle/>
        <a:p>
          <a:endParaRPr lang="en-US"/>
        </a:p>
      </dgm:t>
    </dgm:pt>
    <dgm:pt modelId="{B68EFBE6-9B83-4834-8DBB-C1714374B01A}" type="sibTrans" cxnId="{8C356599-6EBC-450F-BBB2-331DAC99A388}">
      <dgm:prSet/>
      <dgm:spPr/>
      <dgm:t>
        <a:bodyPr/>
        <a:lstStyle/>
        <a:p>
          <a:endParaRPr lang="en-US"/>
        </a:p>
      </dgm:t>
    </dgm:pt>
    <dgm:pt modelId="{321785C2-602A-4858-B1B6-3C34737A5F19}">
      <dgm:prSet phldrT="[Text]" custT="1"/>
      <dgm:spPr/>
      <dgm:t>
        <a:bodyPr/>
        <a:lstStyle/>
        <a:p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Ăn mòn </a:t>
          </a:r>
          <a:r>
            <a:rPr lang="de-DE" sz="28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hóa học?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D4A65-AB9D-4233-8789-0CDB8BFDBF52}" type="parTrans" cxnId="{EFF8703D-3739-40C0-A224-11B394DF73CA}">
      <dgm:prSet/>
      <dgm:spPr/>
      <dgm:t>
        <a:bodyPr/>
        <a:lstStyle/>
        <a:p>
          <a:endParaRPr lang="en-US"/>
        </a:p>
      </dgm:t>
    </dgm:pt>
    <dgm:pt modelId="{9E6BE77B-8686-4A2F-BC1F-6D65524FC382}" type="sibTrans" cxnId="{EFF8703D-3739-40C0-A224-11B394DF73CA}">
      <dgm:prSet/>
      <dgm:spPr/>
      <dgm:t>
        <a:bodyPr/>
        <a:lstStyle/>
        <a:p>
          <a:endParaRPr lang="en-US"/>
        </a:p>
      </dgm:t>
    </dgm:pt>
    <dgm:pt modelId="{8D9E9707-31B3-4C57-9E12-5C06FECA5BF5}">
      <dgm:prSet phldrT="[Text]" custT="1"/>
      <dgm:spPr/>
      <dgm:t>
        <a:bodyPr/>
        <a:lstStyle/>
        <a:p>
          <a:pPr algn="l"/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Điều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kiện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xảy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pPr algn="l"/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Các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khác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nhau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bản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chất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2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khác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nhau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phi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Các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xúc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gián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qua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dây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dẫn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Các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cùng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xúc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dung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dịch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chất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li.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1B41C-2FFC-485C-8707-1130B0AAFCD5}" type="parTrans" cxnId="{14D27E01-2339-4139-A5EF-A2EE15BBDE50}">
      <dgm:prSet/>
      <dgm:spPr/>
      <dgm:t>
        <a:bodyPr/>
        <a:lstStyle/>
        <a:p>
          <a:endParaRPr lang="en-US"/>
        </a:p>
      </dgm:t>
    </dgm:pt>
    <dgm:pt modelId="{D5D5A161-40D1-4C4A-9192-AAC4E7BA10B7}" type="sibTrans" cxnId="{14D27E01-2339-4139-A5EF-A2EE15BBDE50}">
      <dgm:prSet/>
      <dgm:spPr/>
      <dgm:t>
        <a:bodyPr/>
        <a:lstStyle/>
        <a:p>
          <a:endParaRPr lang="en-US"/>
        </a:p>
      </dgm:t>
    </dgm:pt>
    <dgm:pt modelId="{1E4E45B5-3FEC-48B2-8354-AF6C260A42E8}" type="pres">
      <dgm:prSet presAssocID="{97F84FD7-2917-4D08-BA5A-4C0F132BE5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1D91665-9016-4674-A052-81D420F325D2}" type="pres">
      <dgm:prSet presAssocID="{C55CB3F2-1DC6-4C0C-B220-2E6A8A55D103}" presName="root" presStyleCnt="0"/>
      <dgm:spPr/>
    </dgm:pt>
    <dgm:pt modelId="{CEF7A19A-0498-4811-95CA-99368C9865A1}" type="pres">
      <dgm:prSet presAssocID="{C55CB3F2-1DC6-4C0C-B220-2E6A8A55D103}" presName="rootComposite" presStyleCnt="0"/>
      <dgm:spPr/>
    </dgm:pt>
    <dgm:pt modelId="{0E191862-15EB-4413-A052-F77964E702E0}" type="pres">
      <dgm:prSet presAssocID="{C55CB3F2-1DC6-4C0C-B220-2E6A8A55D103}" presName="rootText" presStyleLbl="node1" presStyleIdx="0" presStyleCnt="2" custScaleY="45029" custLinFactNeighborY="-37442"/>
      <dgm:spPr/>
      <dgm:t>
        <a:bodyPr/>
        <a:lstStyle/>
        <a:p>
          <a:endParaRPr lang="en-US"/>
        </a:p>
      </dgm:t>
    </dgm:pt>
    <dgm:pt modelId="{128EDB7D-1E7F-40E1-ADE7-C73BCE6F8BCE}" type="pres">
      <dgm:prSet presAssocID="{C55CB3F2-1DC6-4C0C-B220-2E6A8A55D103}" presName="rootConnector" presStyleLbl="node1" presStyleIdx="0" presStyleCnt="2"/>
      <dgm:spPr/>
      <dgm:t>
        <a:bodyPr/>
        <a:lstStyle/>
        <a:p>
          <a:endParaRPr lang="en-US"/>
        </a:p>
      </dgm:t>
    </dgm:pt>
    <dgm:pt modelId="{93DADF94-3D1F-4E56-9F5C-4DAB754B9B47}" type="pres">
      <dgm:prSet presAssocID="{C55CB3F2-1DC6-4C0C-B220-2E6A8A55D103}" presName="childShape" presStyleCnt="0"/>
      <dgm:spPr/>
    </dgm:pt>
    <dgm:pt modelId="{449BC8F1-5C4F-4CB9-927E-87C432854393}" type="pres">
      <dgm:prSet presAssocID="{6899CE94-A455-42ED-9A48-8DAE54924BB2}" presName="Name13" presStyleLbl="parChTrans1D2" presStyleIdx="0" presStyleCnt="2"/>
      <dgm:spPr/>
      <dgm:t>
        <a:bodyPr/>
        <a:lstStyle/>
        <a:p>
          <a:endParaRPr lang="en-US"/>
        </a:p>
      </dgm:t>
    </dgm:pt>
    <dgm:pt modelId="{32A9941D-B569-4FE5-B6FC-B3A0EE2A2E64}" type="pres">
      <dgm:prSet presAssocID="{5249F097-1498-4EAF-92F1-F0D99D434299}" presName="childText" presStyleLbl="bgAcc1" presStyleIdx="0" presStyleCnt="2" custScaleX="127960" custScaleY="206250" custLinFactNeighborX="-258" custLinFactNeighborY="2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598651-E979-4663-B40E-5ADE904DEC0F}" type="pres">
      <dgm:prSet presAssocID="{321785C2-602A-4858-B1B6-3C34737A5F19}" presName="root" presStyleCnt="0"/>
      <dgm:spPr/>
    </dgm:pt>
    <dgm:pt modelId="{DC56813A-F97E-4E43-9712-B8FBF4AD54C3}" type="pres">
      <dgm:prSet presAssocID="{321785C2-602A-4858-B1B6-3C34737A5F19}" presName="rootComposite" presStyleCnt="0"/>
      <dgm:spPr/>
    </dgm:pt>
    <dgm:pt modelId="{BEA9C880-03C4-44AA-B28A-512862B375D5}" type="pres">
      <dgm:prSet presAssocID="{321785C2-602A-4858-B1B6-3C34737A5F19}" presName="rootText" presStyleLbl="node1" presStyleIdx="1" presStyleCnt="2" custScaleX="119437" custScaleY="45029" custLinFactNeighborX="-8684" custLinFactNeighborY="-20038"/>
      <dgm:spPr/>
      <dgm:t>
        <a:bodyPr/>
        <a:lstStyle/>
        <a:p>
          <a:endParaRPr lang="en-US"/>
        </a:p>
      </dgm:t>
    </dgm:pt>
    <dgm:pt modelId="{D506C017-7A4D-4F68-BE5E-46F6F315448D}" type="pres">
      <dgm:prSet presAssocID="{321785C2-602A-4858-B1B6-3C34737A5F19}" presName="rootConnector" presStyleLbl="node1" presStyleIdx="1" presStyleCnt="2"/>
      <dgm:spPr/>
      <dgm:t>
        <a:bodyPr/>
        <a:lstStyle/>
        <a:p>
          <a:endParaRPr lang="en-US"/>
        </a:p>
      </dgm:t>
    </dgm:pt>
    <dgm:pt modelId="{1AD75998-E510-48DD-8079-1FEDF9E53A41}" type="pres">
      <dgm:prSet presAssocID="{321785C2-602A-4858-B1B6-3C34737A5F19}" presName="childShape" presStyleCnt="0"/>
      <dgm:spPr/>
    </dgm:pt>
    <dgm:pt modelId="{1A5B954D-28AE-4E48-A9A1-EB0C350B3092}" type="pres">
      <dgm:prSet presAssocID="{4211B41C-2FFC-485C-8707-1130B0AAFCD5}" presName="Name13" presStyleLbl="parChTrans1D2" presStyleIdx="1" presStyleCnt="2"/>
      <dgm:spPr/>
      <dgm:t>
        <a:bodyPr/>
        <a:lstStyle/>
        <a:p>
          <a:endParaRPr lang="en-US"/>
        </a:p>
      </dgm:t>
    </dgm:pt>
    <dgm:pt modelId="{F7FFA2CD-1035-4C67-B588-54B3159B534B}" type="pres">
      <dgm:prSet presAssocID="{8D9E9707-31B3-4C57-9E12-5C06FECA5BF5}" presName="childText" presStyleLbl="bgAcc1" presStyleIdx="1" presStyleCnt="2" custScaleX="156743" custScaleY="222523" custLinFactNeighborX="-5031" custLinFactNeighborY="-27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6BFE1F-9C06-499B-89CB-1197C389F43C}" type="presOf" srcId="{C55CB3F2-1DC6-4C0C-B220-2E6A8A55D103}" destId="{0E191862-15EB-4413-A052-F77964E702E0}" srcOrd="0" destOrd="0" presId="urn:microsoft.com/office/officeart/2005/8/layout/hierarchy3"/>
    <dgm:cxn modelId="{49A2ACA7-FCF4-46FA-9811-13D655AFA413}" type="presOf" srcId="{8D9E9707-31B3-4C57-9E12-5C06FECA5BF5}" destId="{F7FFA2CD-1035-4C67-B588-54B3159B534B}" srcOrd="0" destOrd="0" presId="urn:microsoft.com/office/officeart/2005/8/layout/hierarchy3"/>
    <dgm:cxn modelId="{5FFA090A-CCFA-4791-ABC5-297B93211332}" type="presOf" srcId="{6899CE94-A455-42ED-9A48-8DAE54924BB2}" destId="{449BC8F1-5C4F-4CB9-927E-87C432854393}" srcOrd="0" destOrd="0" presId="urn:microsoft.com/office/officeart/2005/8/layout/hierarchy3"/>
    <dgm:cxn modelId="{914F10FB-7FC9-454F-8DD8-984360C96692}" type="presOf" srcId="{321785C2-602A-4858-B1B6-3C34737A5F19}" destId="{BEA9C880-03C4-44AA-B28A-512862B375D5}" srcOrd="0" destOrd="0" presId="urn:microsoft.com/office/officeart/2005/8/layout/hierarchy3"/>
    <dgm:cxn modelId="{EA818A71-2EBB-4CE8-AF0A-076133CF947A}" type="presOf" srcId="{321785C2-602A-4858-B1B6-3C34737A5F19}" destId="{D506C017-7A4D-4F68-BE5E-46F6F315448D}" srcOrd="1" destOrd="0" presId="urn:microsoft.com/office/officeart/2005/8/layout/hierarchy3"/>
    <dgm:cxn modelId="{4766A7DE-E3E9-4074-B0A5-84268BF5F682}" srcId="{97F84FD7-2917-4D08-BA5A-4C0F132BE5E6}" destId="{C55CB3F2-1DC6-4C0C-B220-2E6A8A55D103}" srcOrd="0" destOrd="0" parTransId="{70C90784-D9BB-4ED5-BC32-A9BEA83CFCCC}" sibTransId="{8765251B-FDD9-4065-97CC-423F17CDA683}"/>
    <dgm:cxn modelId="{732BC231-F196-48D6-9DE3-B515C3BCC007}" type="presOf" srcId="{4211B41C-2FFC-485C-8707-1130B0AAFCD5}" destId="{1A5B954D-28AE-4E48-A9A1-EB0C350B3092}" srcOrd="0" destOrd="0" presId="urn:microsoft.com/office/officeart/2005/8/layout/hierarchy3"/>
    <dgm:cxn modelId="{8C356599-6EBC-450F-BBB2-331DAC99A388}" srcId="{C55CB3F2-1DC6-4C0C-B220-2E6A8A55D103}" destId="{5249F097-1498-4EAF-92F1-F0D99D434299}" srcOrd="0" destOrd="0" parTransId="{6899CE94-A455-42ED-9A48-8DAE54924BB2}" sibTransId="{B68EFBE6-9B83-4834-8DBB-C1714374B01A}"/>
    <dgm:cxn modelId="{F0D19220-B833-4F9C-B253-702C0CD8987B}" type="presOf" srcId="{5249F097-1498-4EAF-92F1-F0D99D434299}" destId="{32A9941D-B569-4FE5-B6FC-B3A0EE2A2E64}" srcOrd="0" destOrd="0" presId="urn:microsoft.com/office/officeart/2005/8/layout/hierarchy3"/>
    <dgm:cxn modelId="{95623E36-41F8-494D-84C8-25C8FF564039}" type="presOf" srcId="{C55CB3F2-1DC6-4C0C-B220-2E6A8A55D103}" destId="{128EDB7D-1E7F-40E1-ADE7-C73BCE6F8BCE}" srcOrd="1" destOrd="0" presId="urn:microsoft.com/office/officeart/2005/8/layout/hierarchy3"/>
    <dgm:cxn modelId="{EFF8703D-3739-40C0-A224-11B394DF73CA}" srcId="{97F84FD7-2917-4D08-BA5A-4C0F132BE5E6}" destId="{321785C2-602A-4858-B1B6-3C34737A5F19}" srcOrd="1" destOrd="0" parTransId="{330D4A65-AB9D-4233-8789-0CDB8BFDBF52}" sibTransId="{9E6BE77B-8686-4A2F-BC1F-6D65524FC382}"/>
    <dgm:cxn modelId="{14D27E01-2339-4139-A5EF-A2EE15BBDE50}" srcId="{321785C2-602A-4858-B1B6-3C34737A5F19}" destId="{8D9E9707-31B3-4C57-9E12-5C06FECA5BF5}" srcOrd="0" destOrd="0" parTransId="{4211B41C-2FFC-485C-8707-1130B0AAFCD5}" sibTransId="{D5D5A161-40D1-4C4A-9192-AAC4E7BA10B7}"/>
    <dgm:cxn modelId="{52454EEA-EAEB-41E0-832E-1642E9A099E9}" type="presOf" srcId="{97F84FD7-2917-4D08-BA5A-4C0F132BE5E6}" destId="{1E4E45B5-3FEC-48B2-8354-AF6C260A42E8}" srcOrd="0" destOrd="0" presId="urn:microsoft.com/office/officeart/2005/8/layout/hierarchy3"/>
    <dgm:cxn modelId="{FBD71F15-9EE7-4E25-827E-9F765E7EF6E8}" type="presParOf" srcId="{1E4E45B5-3FEC-48B2-8354-AF6C260A42E8}" destId="{81D91665-9016-4674-A052-81D420F325D2}" srcOrd="0" destOrd="0" presId="urn:microsoft.com/office/officeart/2005/8/layout/hierarchy3"/>
    <dgm:cxn modelId="{5D9273FB-D1D2-4236-A37D-480BE65CA849}" type="presParOf" srcId="{81D91665-9016-4674-A052-81D420F325D2}" destId="{CEF7A19A-0498-4811-95CA-99368C9865A1}" srcOrd="0" destOrd="0" presId="urn:microsoft.com/office/officeart/2005/8/layout/hierarchy3"/>
    <dgm:cxn modelId="{774B3116-DBC8-4E8E-AB8D-2BF94F4F7D11}" type="presParOf" srcId="{CEF7A19A-0498-4811-95CA-99368C9865A1}" destId="{0E191862-15EB-4413-A052-F77964E702E0}" srcOrd="0" destOrd="0" presId="urn:microsoft.com/office/officeart/2005/8/layout/hierarchy3"/>
    <dgm:cxn modelId="{D04FD897-A23E-4792-A2F8-4796B5979660}" type="presParOf" srcId="{CEF7A19A-0498-4811-95CA-99368C9865A1}" destId="{128EDB7D-1E7F-40E1-ADE7-C73BCE6F8BCE}" srcOrd="1" destOrd="0" presId="urn:microsoft.com/office/officeart/2005/8/layout/hierarchy3"/>
    <dgm:cxn modelId="{916C911D-AB20-415D-B14D-08F638FC5626}" type="presParOf" srcId="{81D91665-9016-4674-A052-81D420F325D2}" destId="{93DADF94-3D1F-4E56-9F5C-4DAB754B9B47}" srcOrd="1" destOrd="0" presId="urn:microsoft.com/office/officeart/2005/8/layout/hierarchy3"/>
    <dgm:cxn modelId="{64A181BD-34FD-4CD1-ACBB-2FFAB59E8E76}" type="presParOf" srcId="{93DADF94-3D1F-4E56-9F5C-4DAB754B9B47}" destId="{449BC8F1-5C4F-4CB9-927E-87C432854393}" srcOrd="0" destOrd="0" presId="urn:microsoft.com/office/officeart/2005/8/layout/hierarchy3"/>
    <dgm:cxn modelId="{1370866F-DAD8-4AF8-A219-F925B0BECF90}" type="presParOf" srcId="{93DADF94-3D1F-4E56-9F5C-4DAB754B9B47}" destId="{32A9941D-B569-4FE5-B6FC-B3A0EE2A2E64}" srcOrd="1" destOrd="0" presId="urn:microsoft.com/office/officeart/2005/8/layout/hierarchy3"/>
    <dgm:cxn modelId="{DD965592-7C20-4296-9CC5-C3A47DFABCC4}" type="presParOf" srcId="{1E4E45B5-3FEC-48B2-8354-AF6C260A42E8}" destId="{B0598651-E979-4663-B40E-5ADE904DEC0F}" srcOrd="1" destOrd="0" presId="urn:microsoft.com/office/officeart/2005/8/layout/hierarchy3"/>
    <dgm:cxn modelId="{FDB31204-53B2-481A-BF6A-7AF2EE8A84D3}" type="presParOf" srcId="{B0598651-E979-4663-B40E-5ADE904DEC0F}" destId="{DC56813A-F97E-4E43-9712-B8FBF4AD54C3}" srcOrd="0" destOrd="0" presId="urn:microsoft.com/office/officeart/2005/8/layout/hierarchy3"/>
    <dgm:cxn modelId="{17F01958-2D0D-403C-8595-3015BF4D0C0B}" type="presParOf" srcId="{DC56813A-F97E-4E43-9712-B8FBF4AD54C3}" destId="{BEA9C880-03C4-44AA-B28A-512862B375D5}" srcOrd="0" destOrd="0" presId="urn:microsoft.com/office/officeart/2005/8/layout/hierarchy3"/>
    <dgm:cxn modelId="{42F08449-B1F9-4E89-A8E4-5076876D58FA}" type="presParOf" srcId="{DC56813A-F97E-4E43-9712-B8FBF4AD54C3}" destId="{D506C017-7A4D-4F68-BE5E-46F6F315448D}" srcOrd="1" destOrd="0" presId="urn:microsoft.com/office/officeart/2005/8/layout/hierarchy3"/>
    <dgm:cxn modelId="{E2001958-3D3D-40AC-B887-510EC647B593}" type="presParOf" srcId="{B0598651-E979-4663-B40E-5ADE904DEC0F}" destId="{1AD75998-E510-48DD-8079-1FEDF9E53A41}" srcOrd="1" destOrd="0" presId="urn:microsoft.com/office/officeart/2005/8/layout/hierarchy3"/>
    <dgm:cxn modelId="{1C07C108-120E-4B70-8866-76430DA8E512}" type="presParOf" srcId="{1AD75998-E510-48DD-8079-1FEDF9E53A41}" destId="{1A5B954D-28AE-4E48-A9A1-EB0C350B3092}" srcOrd="0" destOrd="0" presId="urn:microsoft.com/office/officeart/2005/8/layout/hierarchy3"/>
    <dgm:cxn modelId="{FC57944B-8A2F-4D45-9A72-5ABD0ADDA6C8}" type="presParOf" srcId="{1AD75998-E510-48DD-8079-1FEDF9E53A41}" destId="{F7FFA2CD-1035-4C67-B588-54B3159B534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F84FD7-2917-4D08-BA5A-4C0F132BE5E6}" type="doc">
      <dgm:prSet loTypeId="urn:microsoft.com/office/officeart/2005/8/layout/hierarchy3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55CB3F2-1DC6-4C0C-B220-2E6A8A55D103}">
      <dgm:prSet phldrT="[Text]" custT="1"/>
      <dgm:spPr/>
      <dgm:t>
        <a:bodyPr/>
        <a:lstStyle/>
        <a:p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Ăn mòn hóa học?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C90784-D9BB-4ED5-BC32-A9BEA83CFCCC}" type="parTrans" cxnId="{4766A7DE-E3E9-4074-B0A5-84268BF5F682}">
      <dgm:prSet/>
      <dgm:spPr/>
      <dgm:t>
        <a:bodyPr/>
        <a:lstStyle/>
        <a:p>
          <a:endParaRPr lang="en-US"/>
        </a:p>
      </dgm:t>
    </dgm:pt>
    <dgm:pt modelId="{8765251B-FDD9-4065-97CC-423F17CDA683}" type="sibTrans" cxnId="{4766A7DE-E3E9-4074-B0A5-84268BF5F682}">
      <dgm:prSet/>
      <dgm:spPr/>
      <dgm:t>
        <a:bodyPr/>
        <a:lstStyle/>
        <a:p>
          <a:endParaRPr lang="en-US"/>
        </a:p>
      </dgm:t>
    </dgm:pt>
    <dgm:pt modelId="{5249F097-1498-4EAF-92F1-F0D99D434299}">
      <dgm:prSet phldrT="[Text]" custT="1"/>
      <dgm:spPr/>
      <dgm:t>
        <a:bodyPr/>
        <a:lstStyle/>
        <a:p>
          <a:pPr algn="l"/>
          <a:r>
            <a:rPr lang="de-DE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Đặc điểm:</a:t>
          </a:r>
        </a:p>
        <a:p>
          <a:pPr algn="l"/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Không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dòng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không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các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  <a:p>
          <a:pPr algn="l"/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Nhiệt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độ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cao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thì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tốc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độ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ăn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mòn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nhanh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Sự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trao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đổi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electron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6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9CE94-A455-42ED-9A48-8DAE54924BB2}" type="parTrans" cxnId="{8C356599-6EBC-450F-BBB2-331DAC99A388}">
      <dgm:prSet/>
      <dgm:spPr/>
      <dgm:t>
        <a:bodyPr/>
        <a:lstStyle/>
        <a:p>
          <a:endParaRPr lang="en-US"/>
        </a:p>
      </dgm:t>
    </dgm:pt>
    <dgm:pt modelId="{B68EFBE6-9B83-4834-8DBB-C1714374B01A}" type="sibTrans" cxnId="{8C356599-6EBC-450F-BBB2-331DAC99A388}">
      <dgm:prSet/>
      <dgm:spPr/>
      <dgm:t>
        <a:bodyPr/>
        <a:lstStyle/>
        <a:p>
          <a:endParaRPr lang="en-US"/>
        </a:p>
      </dgm:t>
    </dgm:pt>
    <dgm:pt modelId="{321785C2-602A-4858-B1B6-3C34737A5F19}">
      <dgm:prSet phldrT="[Text]" custT="1"/>
      <dgm:spPr/>
      <dgm:t>
        <a:bodyPr/>
        <a:lstStyle/>
        <a:p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Ăn mòn </a:t>
          </a:r>
          <a:r>
            <a:rPr lang="de-DE" sz="28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hóa học?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D4A65-AB9D-4233-8789-0CDB8BFDBF52}" type="parTrans" cxnId="{EFF8703D-3739-40C0-A224-11B394DF73CA}">
      <dgm:prSet/>
      <dgm:spPr/>
      <dgm:t>
        <a:bodyPr/>
        <a:lstStyle/>
        <a:p>
          <a:endParaRPr lang="en-US"/>
        </a:p>
      </dgm:t>
    </dgm:pt>
    <dgm:pt modelId="{9E6BE77B-8686-4A2F-BC1F-6D65524FC382}" type="sibTrans" cxnId="{EFF8703D-3739-40C0-A224-11B394DF73CA}">
      <dgm:prSet/>
      <dgm:spPr/>
      <dgm:t>
        <a:bodyPr/>
        <a:lstStyle/>
        <a:p>
          <a:endParaRPr lang="en-US"/>
        </a:p>
      </dgm:t>
    </dgm:pt>
    <dgm:pt modelId="{8D9E9707-31B3-4C57-9E12-5C06FECA5BF5}">
      <dgm:prSet phldrT="[Text]" custT="1"/>
      <dgm:spPr/>
      <dgm:t>
        <a:bodyPr/>
        <a:lstStyle/>
        <a:p>
          <a:pPr algn="l"/>
          <a:r>
            <a:rPr lang="de-DE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Đặc điểm:</a:t>
          </a:r>
        </a:p>
        <a:p>
          <a:pPr algn="l"/>
          <a:r>
            <a:rPr lang="de-DE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Có sinh ra dòng điện 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các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r>
            <a:rPr lang="de-DE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de-DE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Ăn mòn điện hóa học là loại ăn mòn kim loại phổ biến và tốc độ ăn mòn rất mạnh trong tự nhiên.</a:t>
          </a:r>
        </a:p>
        <a:p>
          <a:pPr algn="l"/>
          <a:r>
            <a:rPr lang="de-DE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Sự trao đổi electron gián tiếp.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1B41C-2FFC-485C-8707-1130B0AAFCD5}" type="parTrans" cxnId="{14D27E01-2339-4139-A5EF-A2EE15BBDE50}">
      <dgm:prSet/>
      <dgm:spPr/>
      <dgm:t>
        <a:bodyPr/>
        <a:lstStyle/>
        <a:p>
          <a:endParaRPr lang="en-US"/>
        </a:p>
      </dgm:t>
    </dgm:pt>
    <dgm:pt modelId="{D5D5A161-40D1-4C4A-9192-AAC4E7BA10B7}" type="sibTrans" cxnId="{14D27E01-2339-4139-A5EF-A2EE15BBDE50}">
      <dgm:prSet/>
      <dgm:spPr/>
      <dgm:t>
        <a:bodyPr/>
        <a:lstStyle/>
        <a:p>
          <a:endParaRPr lang="en-US"/>
        </a:p>
      </dgm:t>
    </dgm:pt>
    <dgm:pt modelId="{1E4E45B5-3FEC-48B2-8354-AF6C260A42E8}" type="pres">
      <dgm:prSet presAssocID="{97F84FD7-2917-4D08-BA5A-4C0F132BE5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1D91665-9016-4674-A052-81D420F325D2}" type="pres">
      <dgm:prSet presAssocID="{C55CB3F2-1DC6-4C0C-B220-2E6A8A55D103}" presName="root" presStyleCnt="0"/>
      <dgm:spPr/>
    </dgm:pt>
    <dgm:pt modelId="{CEF7A19A-0498-4811-95CA-99368C9865A1}" type="pres">
      <dgm:prSet presAssocID="{C55CB3F2-1DC6-4C0C-B220-2E6A8A55D103}" presName="rootComposite" presStyleCnt="0"/>
      <dgm:spPr/>
    </dgm:pt>
    <dgm:pt modelId="{0E191862-15EB-4413-A052-F77964E702E0}" type="pres">
      <dgm:prSet presAssocID="{C55CB3F2-1DC6-4C0C-B220-2E6A8A55D103}" presName="rootText" presStyleLbl="node1" presStyleIdx="0" presStyleCnt="2" custScaleX="117065" custScaleY="45029" custLinFactNeighborX="644" custLinFactNeighborY="-4391"/>
      <dgm:spPr/>
      <dgm:t>
        <a:bodyPr/>
        <a:lstStyle/>
        <a:p>
          <a:endParaRPr lang="en-US"/>
        </a:p>
      </dgm:t>
    </dgm:pt>
    <dgm:pt modelId="{128EDB7D-1E7F-40E1-ADE7-C73BCE6F8BCE}" type="pres">
      <dgm:prSet presAssocID="{C55CB3F2-1DC6-4C0C-B220-2E6A8A55D103}" presName="rootConnector" presStyleLbl="node1" presStyleIdx="0" presStyleCnt="2"/>
      <dgm:spPr/>
      <dgm:t>
        <a:bodyPr/>
        <a:lstStyle/>
        <a:p>
          <a:endParaRPr lang="en-US"/>
        </a:p>
      </dgm:t>
    </dgm:pt>
    <dgm:pt modelId="{93DADF94-3D1F-4E56-9F5C-4DAB754B9B47}" type="pres">
      <dgm:prSet presAssocID="{C55CB3F2-1DC6-4C0C-B220-2E6A8A55D103}" presName="childShape" presStyleCnt="0"/>
      <dgm:spPr/>
    </dgm:pt>
    <dgm:pt modelId="{449BC8F1-5C4F-4CB9-927E-87C432854393}" type="pres">
      <dgm:prSet presAssocID="{6899CE94-A455-42ED-9A48-8DAE54924BB2}" presName="Name13" presStyleLbl="parChTrans1D2" presStyleIdx="0" presStyleCnt="2"/>
      <dgm:spPr/>
      <dgm:t>
        <a:bodyPr/>
        <a:lstStyle/>
        <a:p>
          <a:endParaRPr lang="en-US"/>
        </a:p>
      </dgm:t>
    </dgm:pt>
    <dgm:pt modelId="{32A9941D-B569-4FE5-B6FC-B3A0EE2A2E64}" type="pres">
      <dgm:prSet presAssocID="{5249F097-1498-4EAF-92F1-F0D99D434299}" presName="childText" presStyleLbl="bgAcc1" presStyleIdx="0" presStyleCnt="2" custScaleX="161946" custScaleY="253158" custLinFactNeighborX="-258" custLinFactNeighborY="2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598651-E979-4663-B40E-5ADE904DEC0F}" type="pres">
      <dgm:prSet presAssocID="{321785C2-602A-4858-B1B6-3C34737A5F19}" presName="root" presStyleCnt="0"/>
      <dgm:spPr/>
    </dgm:pt>
    <dgm:pt modelId="{DC56813A-F97E-4E43-9712-B8FBF4AD54C3}" type="pres">
      <dgm:prSet presAssocID="{321785C2-602A-4858-B1B6-3C34737A5F19}" presName="rootComposite" presStyleCnt="0"/>
      <dgm:spPr/>
    </dgm:pt>
    <dgm:pt modelId="{BEA9C880-03C4-44AA-B28A-512862B375D5}" type="pres">
      <dgm:prSet presAssocID="{321785C2-602A-4858-B1B6-3C34737A5F19}" presName="rootText" presStyleLbl="node1" presStyleIdx="1" presStyleCnt="2" custScaleX="162035" custScaleY="45029" custLinFactNeighborX="5271" custLinFactNeighborY="-4391"/>
      <dgm:spPr/>
      <dgm:t>
        <a:bodyPr/>
        <a:lstStyle/>
        <a:p>
          <a:endParaRPr lang="en-US"/>
        </a:p>
      </dgm:t>
    </dgm:pt>
    <dgm:pt modelId="{D506C017-7A4D-4F68-BE5E-46F6F315448D}" type="pres">
      <dgm:prSet presAssocID="{321785C2-602A-4858-B1B6-3C34737A5F19}" presName="rootConnector" presStyleLbl="node1" presStyleIdx="1" presStyleCnt="2"/>
      <dgm:spPr/>
      <dgm:t>
        <a:bodyPr/>
        <a:lstStyle/>
        <a:p>
          <a:endParaRPr lang="en-US"/>
        </a:p>
      </dgm:t>
    </dgm:pt>
    <dgm:pt modelId="{1AD75998-E510-48DD-8079-1FEDF9E53A41}" type="pres">
      <dgm:prSet presAssocID="{321785C2-602A-4858-B1B6-3C34737A5F19}" presName="childShape" presStyleCnt="0"/>
      <dgm:spPr/>
    </dgm:pt>
    <dgm:pt modelId="{1A5B954D-28AE-4E48-A9A1-EB0C350B3092}" type="pres">
      <dgm:prSet presAssocID="{4211B41C-2FFC-485C-8707-1130B0AAFCD5}" presName="Name13" presStyleLbl="parChTrans1D2" presStyleIdx="1" presStyleCnt="2"/>
      <dgm:spPr/>
      <dgm:t>
        <a:bodyPr/>
        <a:lstStyle/>
        <a:p>
          <a:endParaRPr lang="en-US"/>
        </a:p>
      </dgm:t>
    </dgm:pt>
    <dgm:pt modelId="{F7FFA2CD-1035-4C67-B588-54B3159B534B}" type="pres">
      <dgm:prSet presAssocID="{8D9E9707-31B3-4C57-9E12-5C06FECA5BF5}" presName="childText" presStyleLbl="bgAcc1" presStyleIdx="1" presStyleCnt="2" custScaleX="178506" custScaleY="263644" custLinFactNeighborX="-5031" custLinFactNeighborY="-27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6BFE1F-9C06-499B-89CB-1197C389F43C}" type="presOf" srcId="{C55CB3F2-1DC6-4C0C-B220-2E6A8A55D103}" destId="{0E191862-15EB-4413-A052-F77964E702E0}" srcOrd="0" destOrd="0" presId="urn:microsoft.com/office/officeart/2005/8/layout/hierarchy3"/>
    <dgm:cxn modelId="{49A2ACA7-FCF4-46FA-9811-13D655AFA413}" type="presOf" srcId="{8D9E9707-31B3-4C57-9E12-5C06FECA5BF5}" destId="{F7FFA2CD-1035-4C67-B588-54B3159B534B}" srcOrd="0" destOrd="0" presId="urn:microsoft.com/office/officeart/2005/8/layout/hierarchy3"/>
    <dgm:cxn modelId="{5FFA090A-CCFA-4791-ABC5-297B93211332}" type="presOf" srcId="{6899CE94-A455-42ED-9A48-8DAE54924BB2}" destId="{449BC8F1-5C4F-4CB9-927E-87C432854393}" srcOrd="0" destOrd="0" presId="urn:microsoft.com/office/officeart/2005/8/layout/hierarchy3"/>
    <dgm:cxn modelId="{914F10FB-7FC9-454F-8DD8-984360C96692}" type="presOf" srcId="{321785C2-602A-4858-B1B6-3C34737A5F19}" destId="{BEA9C880-03C4-44AA-B28A-512862B375D5}" srcOrd="0" destOrd="0" presId="urn:microsoft.com/office/officeart/2005/8/layout/hierarchy3"/>
    <dgm:cxn modelId="{EA818A71-2EBB-4CE8-AF0A-076133CF947A}" type="presOf" srcId="{321785C2-602A-4858-B1B6-3C34737A5F19}" destId="{D506C017-7A4D-4F68-BE5E-46F6F315448D}" srcOrd="1" destOrd="0" presId="urn:microsoft.com/office/officeart/2005/8/layout/hierarchy3"/>
    <dgm:cxn modelId="{4766A7DE-E3E9-4074-B0A5-84268BF5F682}" srcId="{97F84FD7-2917-4D08-BA5A-4C0F132BE5E6}" destId="{C55CB3F2-1DC6-4C0C-B220-2E6A8A55D103}" srcOrd="0" destOrd="0" parTransId="{70C90784-D9BB-4ED5-BC32-A9BEA83CFCCC}" sibTransId="{8765251B-FDD9-4065-97CC-423F17CDA683}"/>
    <dgm:cxn modelId="{732BC231-F196-48D6-9DE3-B515C3BCC007}" type="presOf" srcId="{4211B41C-2FFC-485C-8707-1130B0AAFCD5}" destId="{1A5B954D-28AE-4E48-A9A1-EB0C350B3092}" srcOrd="0" destOrd="0" presId="urn:microsoft.com/office/officeart/2005/8/layout/hierarchy3"/>
    <dgm:cxn modelId="{8C356599-6EBC-450F-BBB2-331DAC99A388}" srcId="{C55CB3F2-1DC6-4C0C-B220-2E6A8A55D103}" destId="{5249F097-1498-4EAF-92F1-F0D99D434299}" srcOrd="0" destOrd="0" parTransId="{6899CE94-A455-42ED-9A48-8DAE54924BB2}" sibTransId="{B68EFBE6-9B83-4834-8DBB-C1714374B01A}"/>
    <dgm:cxn modelId="{F0D19220-B833-4F9C-B253-702C0CD8987B}" type="presOf" srcId="{5249F097-1498-4EAF-92F1-F0D99D434299}" destId="{32A9941D-B569-4FE5-B6FC-B3A0EE2A2E64}" srcOrd="0" destOrd="0" presId="urn:microsoft.com/office/officeart/2005/8/layout/hierarchy3"/>
    <dgm:cxn modelId="{95623E36-41F8-494D-84C8-25C8FF564039}" type="presOf" srcId="{C55CB3F2-1DC6-4C0C-B220-2E6A8A55D103}" destId="{128EDB7D-1E7F-40E1-ADE7-C73BCE6F8BCE}" srcOrd="1" destOrd="0" presId="urn:microsoft.com/office/officeart/2005/8/layout/hierarchy3"/>
    <dgm:cxn modelId="{EFF8703D-3739-40C0-A224-11B394DF73CA}" srcId="{97F84FD7-2917-4D08-BA5A-4C0F132BE5E6}" destId="{321785C2-602A-4858-B1B6-3C34737A5F19}" srcOrd="1" destOrd="0" parTransId="{330D4A65-AB9D-4233-8789-0CDB8BFDBF52}" sibTransId="{9E6BE77B-8686-4A2F-BC1F-6D65524FC382}"/>
    <dgm:cxn modelId="{14D27E01-2339-4139-A5EF-A2EE15BBDE50}" srcId="{321785C2-602A-4858-B1B6-3C34737A5F19}" destId="{8D9E9707-31B3-4C57-9E12-5C06FECA5BF5}" srcOrd="0" destOrd="0" parTransId="{4211B41C-2FFC-485C-8707-1130B0AAFCD5}" sibTransId="{D5D5A161-40D1-4C4A-9192-AAC4E7BA10B7}"/>
    <dgm:cxn modelId="{52454EEA-EAEB-41E0-832E-1642E9A099E9}" type="presOf" srcId="{97F84FD7-2917-4D08-BA5A-4C0F132BE5E6}" destId="{1E4E45B5-3FEC-48B2-8354-AF6C260A42E8}" srcOrd="0" destOrd="0" presId="urn:microsoft.com/office/officeart/2005/8/layout/hierarchy3"/>
    <dgm:cxn modelId="{FBD71F15-9EE7-4E25-827E-9F765E7EF6E8}" type="presParOf" srcId="{1E4E45B5-3FEC-48B2-8354-AF6C260A42E8}" destId="{81D91665-9016-4674-A052-81D420F325D2}" srcOrd="0" destOrd="0" presId="urn:microsoft.com/office/officeart/2005/8/layout/hierarchy3"/>
    <dgm:cxn modelId="{5D9273FB-D1D2-4236-A37D-480BE65CA849}" type="presParOf" srcId="{81D91665-9016-4674-A052-81D420F325D2}" destId="{CEF7A19A-0498-4811-95CA-99368C9865A1}" srcOrd="0" destOrd="0" presId="urn:microsoft.com/office/officeart/2005/8/layout/hierarchy3"/>
    <dgm:cxn modelId="{774B3116-DBC8-4E8E-AB8D-2BF94F4F7D11}" type="presParOf" srcId="{CEF7A19A-0498-4811-95CA-99368C9865A1}" destId="{0E191862-15EB-4413-A052-F77964E702E0}" srcOrd="0" destOrd="0" presId="urn:microsoft.com/office/officeart/2005/8/layout/hierarchy3"/>
    <dgm:cxn modelId="{D04FD897-A23E-4792-A2F8-4796B5979660}" type="presParOf" srcId="{CEF7A19A-0498-4811-95CA-99368C9865A1}" destId="{128EDB7D-1E7F-40E1-ADE7-C73BCE6F8BCE}" srcOrd="1" destOrd="0" presId="urn:microsoft.com/office/officeart/2005/8/layout/hierarchy3"/>
    <dgm:cxn modelId="{916C911D-AB20-415D-B14D-08F638FC5626}" type="presParOf" srcId="{81D91665-9016-4674-A052-81D420F325D2}" destId="{93DADF94-3D1F-4E56-9F5C-4DAB754B9B47}" srcOrd="1" destOrd="0" presId="urn:microsoft.com/office/officeart/2005/8/layout/hierarchy3"/>
    <dgm:cxn modelId="{64A181BD-34FD-4CD1-ACBB-2FFAB59E8E76}" type="presParOf" srcId="{93DADF94-3D1F-4E56-9F5C-4DAB754B9B47}" destId="{449BC8F1-5C4F-4CB9-927E-87C432854393}" srcOrd="0" destOrd="0" presId="urn:microsoft.com/office/officeart/2005/8/layout/hierarchy3"/>
    <dgm:cxn modelId="{1370866F-DAD8-4AF8-A219-F925B0BECF90}" type="presParOf" srcId="{93DADF94-3D1F-4E56-9F5C-4DAB754B9B47}" destId="{32A9941D-B569-4FE5-B6FC-B3A0EE2A2E64}" srcOrd="1" destOrd="0" presId="urn:microsoft.com/office/officeart/2005/8/layout/hierarchy3"/>
    <dgm:cxn modelId="{DD965592-7C20-4296-9CC5-C3A47DFABCC4}" type="presParOf" srcId="{1E4E45B5-3FEC-48B2-8354-AF6C260A42E8}" destId="{B0598651-E979-4663-B40E-5ADE904DEC0F}" srcOrd="1" destOrd="0" presId="urn:microsoft.com/office/officeart/2005/8/layout/hierarchy3"/>
    <dgm:cxn modelId="{FDB31204-53B2-481A-BF6A-7AF2EE8A84D3}" type="presParOf" srcId="{B0598651-E979-4663-B40E-5ADE904DEC0F}" destId="{DC56813A-F97E-4E43-9712-B8FBF4AD54C3}" srcOrd="0" destOrd="0" presId="urn:microsoft.com/office/officeart/2005/8/layout/hierarchy3"/>
    <dgm:cxn modelId="{17F01958-2D0D-403C-8595-3015BF4D0C0B}" type="presParOf" srcId="{DC56813A-F97E-4E43-9712-B8FBF4AD54C3}" destId="{BEA9C880-03C4-44AA-B28A-512862B375D5}" srcOrd="0" destOrd="0" presId="urn:microsoft.com/office/officeart/2005/8/layout/hierarchy3"/>
    <dgm:cxn modelId="{42F08449-B1F9-4E89-A8E4-5076876D58FA}" type="presParOf" srcId="{DC56813A-F97E-4E43-9712-B8FBF4AD54C3}" destId="{D506C017-7A4D-4F68-BE5E-46F6F315448D}" srcOrd="1" destOrd="0" presId="urn:microsoft.com/office/officeart/2005/8/layout/hierarchy3"/>
    <dgm:cxn modelId="{E2001958-3D3D-40AC-B887-510EC647B593}" type="presParOf" srcId="{B0598651-E979-4663-B40E-5ADE904DEC0F}" destId="{1AD75998-E510-48DD-8079-1FEDF9E53A41}" srcOrd="1" destOrd="0" presId="urn:microsoft.com/office/officeart/2005/8/layout/hierarchy3"/>
    <dgm:cxn modelId="{1C07C108-120E-4B70-8866-76430DA8E512}" type="presParOf" srcId="{1AD75998-E510-48DD-8079-1FEDF9E53A41}" destId="{1A5B954D-28AE-4E48-A9A1-EB0C350B3092}" srcOrd="0" destOrd="0" presId="urn:microsoft.com/office/officeart/2005/8/layout/hierarchy3"/>
    <dgm:cxn modelId="{FC57944B-8A2F-4D45-9A72-5ABD0ADDA6C8}" type="presParOf" srcId="{1AD75998-E510-48DD-8079-1FEDF9E53A41}" destId="{F7FFA2CD-1035-4C67-B588-54B3159B534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91862-15EB-4413-A052-F77964E702E0}">
      <dsp:nvSpPr>
        <dsp:cNvPr id="0" name=""/>
        <dsp:cNvSpPr/>
      </dsp:nvSpPr>
      <dsp:spPr>
        <a:xfrm>
          <a:off x="1438542" y="961"/>
          <a:ext cx="2787734" cy="13938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400" b="1" i="1" kern="1200" dirty="0" smtClean="0"/>
            <a:t>1. Ăn mòn hóa học?</a:t>
          </a:r>
          <a:endParaRPr lang="en-US" sz="3400" kern="1200" dirty="0"/>
        </a:p>
      </dsp:txBody>
      <dsp:txXfrm>
        <a:off x="1479367" y="41786"/>
        <a:ext cx="2706084" cy="1312217"/>
      </dsp:txXfrm>
    </dsp:sp>
    <dsp:sp modelId="{2D43D66F-A188-40AE-8619-0BC7678F9D89}">
      <dsp:nvSpPr>
        <dsp:cNvPr id="0" name=""/>
        <dsp:cNvSpPr/>
      </dsp:nvSpPr>
      <dsp:spPr>
        <a:xfrm>
          <a:off x="1717316" y="1394828"/>
          <a:ext cx="278773" cy="1045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5400"/>
              </a:lnTo>
              <a:lnTo>
                <a:pt x="278773" y="104540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CAED4A-A5D4-4E0C-9616-A6862FABEB83}">
      <dsp:nvSpPr>
        <dsp:cNvPr id="0" name=""/>
        <dsp:cNvSpPr/>
      </dsp:nvSpPr>
      <dsp:spPr>
        <a:xfrm>
          <a:off x="1996089" y="1743295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Điều kiện xảy ra ăn mòn hóa học</a:t>
          </a:r>
          <a:endParaRPr lang="en-US" sz="2800" kern="1200" dirty="0"/>
        </a:p>
      </dsp:txBody>
      <dsp:txXfrm>
        <a:off x="2036914" y="1784120"/>
        <a:ext cx="2148537" cy="1312217"/>
      </dsp:txXfrm>
    </dsp:sp>
    <dsp:sp modelId="{449BC8F1-5C4F-4CB9-927E-87C432854393}">
      <dsp:nvSpPr>
        <dsp:cNvPr id="0" name=""/>
        <dsp:cNvSpPr/>
      </dsp:nvSpPr>
      <dsp:spPr>
        <a:xfrm>
          <a:off x="1717316" y="1394828"/>
          <a:ext cx="278773" cy="27877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7734"/>
              </a:lnTo>
              <a:lnTo>
                <a:pt x="278773" y="278773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9941D-B569-4FE5-B6FC-B3A0EE2A2E64}">
      <dsp:nvSpPr>
        <dsp:cNvPr id="0" name=""/>
        <dsp:cNvSpPr/>
      </dsp:nvSpPr>
      <dsp:spPr>
        <a:xfrm>
          <a:off x="1996089" y="3485629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Đặc điểm</a:t>
          </a:r>
          <a:endParaRPr lang="en-US" sz="2800" kern="1200" dirty="0"/>
        </a:p>
      </dsp:txBody>
      <dsp:txXfrm>
        <a:off x="2036914" y="3526454"/>
        <a:ext cx="2148537" cy="1312217"/>
      </dsp:txXfrm>
    </dsp:sp>
    <dsp:sp modelId="{BEA9C880-03C4-44AA-B28A-512862B375D5}">
      <dsp:nvSpPr>
        <dsp:cNvPr id="0" name=""/>
        <dsp:cNvSpPr/>
      </dsp:nvSpPr>
      <dsp:spPr>
        <a:xfrm>
          <a:off x="4923210" y="961"/>
          <a:ext cx="2787734" cy="13938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400" b="1" i="1" kern="1200" dirty="0" smtClean="0"/>
            <a:t>2. Ăn mòn </a:t>
          </a:r>
          <a:r>
            <a:rPr lang="de-DE" sz="3400" b="1" i="1" u="sng" kern="1200" dirty="0" smtClean="0"/>
            <a:t>điện</a:t>
          </a:r>
          <a:r>
            <a:rPr lang="de-DE" sz="3400" b="1" i="1" kern="1200" dirty="0" smtClean="0"/>
            <a:t> hóa học?</a:t>
          </a:r>
          <a:endParaRPr lang="en-US" sz="3400" kern="1200" dirty="0"/>
        </a:p>
      </dsp:txBody>
      <dsp:txXfrm>
        <a:off x="4964035" y="41786"/>
        <a:ext cx="2706084" cy="1312217"/>
      </dsp:txXfrm>
    </dsp:sp>
    <dsp:sp modelId="{1A5B954D-28AE-4E48-A9A1-EB0C350B3092}">
      <dsp:nvSpPr>
        <dsp:cNvPr id="0" name=""/>
        <dsp:cNvSpPr/>
      </dsp:nvSpPr>
      <dsp:spPr>
        <a:xfrm>
          <a:off x="5201984" y="1394828"/>
          <a:ext cx="278773" cy="1045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5400"/>
              </a:lnTo>
              <a:lnTo>
                <a:pt x="278773" y="104540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FFA2CD-1035-4C67-B588-54B3159B534B}">
      <dsp:nvSpPr>
        <dsp:cNvPr id="0" name=""/>
        <dsp:cNvSpPr/>
      </dsp:nvSpPr>
      <dsp:spPr>
        <a:xfrm>
          <a:off x="5480757" y="1743295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Điều kiện xảy ra ăn mòn </a:t>
          </a:r>
          <a:r>
            <a:rPr lang="de-DE" sz="2800" b="1" u="sng" kern="1200" dirty="0" smtClean="0"/>
            <a:t>điện</a:t>
          </a:r>
          <a:r>
            <a:rPr lang="de-DE" sz="2800" b="1" kern="1200" dirty="0" smtClean="0"/>
            <a:t> hóa học</a:t>
          </a:r>
          <a:endParaRPr lang="en-US" sz="2800" kern="1200" dirty="0"/>
        </a:p>
      </dsp:txBody>
      <dsp:txXfrm>
        <a:off x="5521582" y="1784120"/>
        <a:ext cx="2148537" cy="1312217"/>
      </dsp:txXfrm>
    </dsp:sp>
    <dsp:sp modelId="{45775E62-8A61-4135-ADE3-19E9CF959F3A}">
      <dsp:nvSpPr>
        <dsp:cNvPr id="0" name=""/>
        <dsp:cNvSpPr/>
      </dsp:nvSpPr>
      <dsp:spPr>
        <a:xfrm>
          <a:off x="5201984" y="1394828"/>
          <a:ext cx="278773" cy="27877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7734"/>
              </a:lnTo>
              <a:lnTo>
                <a:pt x="278773" y="278773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6827B6-EB8E-4CA4-9177-E9BF2AF76FA4}">
      <dsp:nvSpPr>
        <dsp:cNvPr id="0" name=""/>
        <dsp:cNvSpPr/>
      </dsp:nvSpPr>
      <dsp:spPr>
        <a:xfrm>
          <a:off x="5480757" y="3485629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Đặc điểm</a:t>
          </a:r>
          <a:endParaRPr lang="en-US" sz="2800" kern="1200" dirty="0"/>
        </a:p>
      </dsp:txBody>
      <dsp:txXfrm>
        <a:off x="5521582" y="3526454"/>
        <a:ext cx="2148537" cy="13122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91862-15EB-4413-A052-F77964E702E0}">
      <dsp:nvSpPr>
        <dsp:cNvPr id="0" name=""/>
        <dsp:cNvSpPr/>
      </dsp:nvSpPr>
      <dsp:spPr>
        <a:xfrm>
          <a:off x="4231" y="0"/>
          <a:ext cx="3681239" cy="828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Ăn mòn hóa học?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506" y="24275"/>
        <a:ext cx="3632689" cy="780262"/>
      </dsp:txXfrm>
    </dsp:sp>
    <dsp:sp modelId="{449BC8F1-5C4F-4CB9-927E-87C432854393}">
      <dsp:nvSpPr>
        <dsp:cNvPr id="0" name=""/>
        <dsp:cNvSpPr/>
      </dsp:nvSpPr>
      <dsp:spPr>
        <a:xfrm>
          <a:off x="372355" y="828812"/>
          <a:ext cx="360525" cy="21910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1018"/>
              </a:lnTo>
              <a:lnTo>
                <a:pt x="360525" y="219101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9941D-B569-4FE5-B6FC-B3A0EE2A2E64}">
      <dsp:nvSpPr>
        <dsp:cNvPr id="0" name=""/>
        <dsp:cNvSpPr/>
      </dsp:nvSpPr>
      <dsp:spPr>
        <a:xfrm>
          <a:off x="732881" y="1565097"/>
          <a:ext cx="3768411" cy="2909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Ăn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mòn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học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là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quá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oxi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khử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đó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các electron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được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chuyển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đến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các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chất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môi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r>
            <a:rPr lang="en-US" sz="2600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6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8096" y="1650312"/>
        <a:ext cx="3597981" cy="2739037"/>
      </dsp:txXfrm>
    </dsp:sp>
    <dsp:sp modelId="{BEA9C880-03C4-44AA-B28A-512862B375D5}">
      <dsp:nvSpPr>
        <dsp:cNvPr id="0" name=""/>
        <dsp:cNvSpPr/>
      </dsp:nvSpPr>
      <dsp:spPr>
        <a:xfrm>
          <a:off x="4286101" y="0"/>
          <a:ext cx="4396761" cy="8288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Ăn mòn </a:t>
          </a:r>
          <a:r>
            <a:rPr lang="de-DE" sz="2800" b="1" i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hóa học?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10376" y="24275"/>
        <a:ext cx="4348211" cy="780262"/>
      </dsp:txXfrm>
    </dsp:sp>
    <dsp:sp modelId="{1A5B954D-28AE-4E48-A9A1-EB0C350B3092}">
      <dsp:nvSpPr>
        <dsp:cNvPr id="0" name=""/>
        <dsp:cNvSpPr/>
      </dsp:nvSpPr>
      <dsp:spPr>
        <a:xfrm>
          <a:off x="4725777" y="828812"/>
          <a:ext cx="611192" cy="2205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5356"/>
              </a:lnTo>
              <a:lnTo>
                <a:pt x="611192" y="220535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FFA2CD-1035-4C67-B588-54B3159B534B}">
      <dsp:nvSpPr>
        <dsp:cNvPr id="0" name=""/>
        <dsp:cNvSpPr/>
      </dsp:nvSpPr>
      <dsp:spPr>
        <a:xfrm>
          <a:off x="5336970" y="1475035"/>
          <a:ext cx="3660123" cy="31182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Ăn mòn điện hóa học là quá trình oxi hóa - khử, trong đó kim loại bị ăn mòn do tác dụng của </a:t>
          </a:r>
          <a:r>
            <a:rPr lang="de-DE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dung dịch chất điện li 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de-DE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tạo nên dòng electron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chuyển từ </a:t>
          </a:r>
          <a:r>
            <a:rPr lang="de-DE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cực âm (Anot)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sang </a:t>
          </a:r>
          <a:r>
            <a:rPr lang="de-DE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cực dương (Catot)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28301" y="1566366"/>
        <a:ext cx="3477461" cy="29356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91862-15EB-4413-A052-F77964E702E0}">
      <dsp:nvSpPr>
        <dsp:cNvPr id="0" name=""/>
        <dsp:cNvSpPr/>
      </dsp:nvSpPr>
      <dsp:spPr>
        <a:xfrm>
          <a:off x="4149" y="0"/>
          <a:ext cx="3332772" cy="750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Ăn mòn hóa học?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26" y="21977"/>
        <a:ext cx="3288818" cy="706403"/>
      </dsp:txXfrm>
    </dsp:sp>
    <dsp:sp modelId="{449BC8F1-5C4F-4CB9-927E-87C432854393}">
      <dsp:nvSpPr>
        <dsp:cNvPr id="0" name=""/>
        <dsp:cNvSpPr/>
      </dsp:nvSpPr>
      <dsp:spPr>
        <a:xfrm>
          <a:off x="337427" y="750357"/>
          <a:ext cx="326398" cy="2173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3540"/>
              </a:lnTo>
              <a:lnTo>
                <a:pt x="326398" y="217354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9941D-B569-4FE5-B6FC-B3A0EE2A2E64}">
      <dsp:nvSpPr>
        <dsp:cNvPr id="0" name=""/>
        <dsp:cNvSpPr/>
      </dsp:nvSpPr>
      <dsp:spPr>
        <a:xfrm>
          <a:off x="663825" y="1205436"/>
          <a:ext cx="3411692" cy="34369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Điều kiện xảy ra: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Kim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xúc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tác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oxi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thuộc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tác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oxi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Kim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tính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khử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mạnh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thì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dễ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ăn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mòn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3750" y="1305361"/>
        <a:ext cx="3211842" cy="3237071"/>
      </dsp:txXfrm>
    </dsp:sp>
    <dsp:sp modelId="{BEA9C880-03C4-44AA-B28A-512862B375D5}">
      <dsp:nvSpPr>
        <dsp:cNvPr id="0" name=""/>
        <dsp:cNvSpPr/>
      </dsp:nvSpPr>
      <dsp:spPr>
        <a:xfrm>
          <a:off x="3880697" y="0"/>
          <a:ext cx="3980563" cy="750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Ăn mòn </a:t>
          </a:r>
          <a:r>
            <a:rPr lang="de-DE" sz="2800" b="1" i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hóa học?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02674" y="21977"/>
        <a:ext cx="3936609" cy="706403"/>
      </dsp:txXfrm>
    </dsp:sp>
    <dsp:sp modelId="{1A5B954D-28AE-4E48-A9A1-EB0C350B3092}">
      <dsp:nvSpPr>
        <dsp:cNvPr id="0" name=""/>
        <dsp:cNvSpPr/>
      </dsp:nvSpPr>
      <dsp:spPr>
        <a:xfrm>
          <a:off x="4278753" y="750357"/>
          <a:ext cx="553336" cy="22275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27589"/>
              </a:lnTo>
              <a:lnTo>
                <a:pt x="553336" y="222758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FFA2CD-1035-4C67-B588-54B3159B534B}">
      <dsp:nvSpPr>
        <dsp:cNvPr id="0" name=""/>
        <dsp:cNvSpPr/>
      </dsp:nvSpPr>
      <dsp:spPr>
        <a:xfrm>
          <a:off x="4832090" y="1123900"/>
          <a:ext cx="4179110" cy="37080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Điều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kiện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xảy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Các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khác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nhau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bản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chất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2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khác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nhau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loại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phi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kim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Các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xúc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gián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qua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dây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dẫn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Các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phải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cùng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xúc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dung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dịch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chất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li.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0696" y="1232506"/>
        <a:ext cx="3961898" cy="34908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91862-15EB-4413-A052-F77964E702E0}">
      <dsp:nvSpPr>
        <dsp:cNvPr id="0" name=""/>
        <dsp:cNvSpPr/>
      </dsp:nvSpPr>
      <dsp:spPr>
        <a:xfrm>
          <a:off x="21612" y="0"/>
          <a:ext cx="3336680" cy="6417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Ăn mòn hóa học?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08" y="18796"/>
        <a:ext cx="3299088" cy="604134"/>
      </dsp:txXfrm>
    </dsp:sp>
    <dsp:sp modelId="{449BC8F1-5C4F-4CB9-927E-87C432854393}">
      <dsp:nvSpPr>
        <dsp:cNvPr id="0" name=""/>
        <dsp:cNvSpPr/>
      </dsp:nvSpPr>
      <dsp:spPr>
        <a:xfrm>
          <a:off x="355280" y="641726"/>
          <a:ext cx="309429" cy="22533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3386"/>
              </a:lnTo>
              <a:lnTo>
                <a:pt x="309429" y="225338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9941D-B569-4FE5-B6FC-B3A0EE2A2E64}">
      <dsp:nvSpPr>
        <dsp:cNvPr id="0" name=""/>
        <dsp:cNvSpPr/>
      </dsp:nvSpPr>
      <dsp:spPr>
        <a:xfrm>
          <a:off x="664710" y="1091184"/>
          <a:ext cx="3692731" cy="36078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Đặc điểm: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Không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dòng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không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các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Nhiệt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độ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cao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thì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tốc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độ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ăn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mòn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càng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nhanh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Sự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trao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đổi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electron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trực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6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0380" y="1196854"/>
        <a:ext cx="3481391" cy="3396515"/>
      </dsp:txXfrm>
    </dsp:sp>
    <dsp:sp modelId="{BEA9C880-03C4-44AA-B28A-512862B375D5}">
      <dsp:nvSpPr>
        <dsp:cNvPr id="0" name=""/>
        <dsp:cNvSpPr/>
      </dsp:nvSpPr>
      <dsp:spPr>
        <a:xfrm>
          <a:off x="4302442" y="0"/>
          <a:ext cx="4618451" cy="6417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Ăn mòn </a:t>
          </a:r>
          <a:r>
            <a:rPr lang="de-DE" sz="2800" b="1" i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de-DE" sz="2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hóa học?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21238" y="18796"/>
        <a:ext cx="4580859" cy="604134"/>
      </dsp:txXfrm>
    </dsp:sp>
    <dsp:sp modelId="{1A5B954D-28AE-4E48-A9A1-EB0C350B3092}">
      <dsp:nvSpPr>
        <dsp:cNvPr id="0" name=""/>
        <dsp:cNvSpPr/>
      </dsp:nvSpPr>
      <dsp:spPr>
        <a:xfrm>
          <a:off x="4764287" y="641726"/>
          <a:ext cx="196888" cy="22583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8374"/>
              </a:lnTo>
              <a:lnTo>
                <a:pt x="196888" y="225837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FFA2CD-1035-4C67-B588-54B3159B534B}">
      <dsp:nvSpPr>
        <dsp:cNvPr id="0" name=""/>
        <dsp:cNvSpPr/>
      </dsp:nvSpPr>
      <dsp:spPr>
        <a:xfrm>
          <a:off x="4961176" y="1021452"/>
          <a:ext cx="4070336" cy="37572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Đặc điểm: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Có sinh ra dòng điện 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có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các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điện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r>
            <a:rPr lang="de-DE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Ăn mòn điện hóa học là loại ăn mòn kim loại phổ biến và tốc độ ăn mòn rất mạnh trong tự nhiên.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Sự trao đổi electron gián tiếp.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71223" y="1131499"/>
        <a:ext cx="3850242" cy="35372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3450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64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1113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067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47012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0135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10415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4767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58783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299526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08931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181216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87546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551779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689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921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053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2181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34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5C6E4-4EEF-4881-B230-8BE95AE89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45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EC4DE-4370-405A-844D-D547A5D701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7865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0" r:id="rId12"/>
    <p:sldLayoutId id="2147483711" r:id="rId13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hyperlink" Target="CLFE.MPE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1.wmf"/><Relationship Id="rId9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jpeg"/><Relationship Id="rId9" Type="http://schemas.microsoft.com/office/2007/relationships/diagramDrawing" Target="../diagrams/drawing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3.jpeg"/><Relationship Id="rId9" Type="http://schemas.microsoft.com/office/2007/relationships/diagramDrawing" Target="../diagrams/drawing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3.jpeg"/><Relationship Id="rId9" Type="http://schemas.microsoft.com/office/2007/relationships/diagramDrawing" Target="../diagrams/drawing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3.jpeg"/><Relationship Id="rId9" Type="http://schemas.microsoft.com/office/2007/relationships/diagramDrawing" Target="../diagrams/drawing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0.png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TRUNG CẤP NGHỀ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alt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LÊ VĂN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2800" dirty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Mail: </a:t>
            </a:r>
            <a:r>
              <a:rPr lang="en-US" altLang="en-US" sz="2800" dirty="0" smtClean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binhvanle2307@gmail.com</a:t>
            </a:r>
            <a:endParaRPr lang="en-US" altLang="en-US" sz="2800" dirty="0">
              <a:solidFill>
                <a:srgbClr val="0C0C9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800" y="1293197"/>
            <a:ext cx="88138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vi-V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 cấm cung cấp tài khoản (ID) và mật khẩu của lớp học trực tuyến cho người khác. 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vở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60567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160" y="1295400"/>
            <a:ext cx="89836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Webcam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gồi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ngay ngắn và tập trung như khi học trên lớp, trang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chuyện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thiết bị, chương trình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634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77.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Tính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Group 7">
            <a:extLst>
              <a:ext uri="{FF2B5EF4-FFF2-40B4-BE49-F238E27FC236}">
                <a16:creationId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2784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283200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52959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90002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8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329034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Line 11">
            <a:extLst>
              <a:ext uri="{FF2B5EF4-FFF2-40B4-BE49-F238E27FC236}">
                <a16:creationId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4942020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205299"/>
            <a:ext cx="8610600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 thống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những kiến thức về tính chất của kim loại, điều chế kim loại, sự ăn mòn kim loại và các biện pháp chống ăn mòn kim loại.</a:t>
            </a:r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 tên và dấu của các điện cực trong thiết bị điện phân.</a:t>
            </a: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 và viết được các quá trình xảy ra ở các điện cực trong thiết bị điện phân.</a:t>
            </a: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các bài tập liên quan đến kim loại.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0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1643582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1759360" y="2538392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18748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44269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2865" y="1154668"/>
            <a:ext cx="8726837" cy="4308872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1.1.1 Tính chất vật </a:t>
            </a:r>
            <a:r>
              <a:rPr lang="pt-BR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dẫn điện, dẫn nhiệt, ánh kim, tính dẻo, tính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cứng.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1.1.2. Tính chất hóa học chung của kim </a:t>
            </a:r>
            <a:r>
              <a:rPr lang="pt-BR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Tác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dụng với phi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kim.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Tác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dụng với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axit.</a:t>
            </a:r>
          </a:p>
          <a:p>
            <a:endParaRPr lang="pt-BR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Tác dụng với dung dịch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muối.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222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831634" y="3675980"/>
            <a:ext cx="4160838" cy="544513"/>
            <a:chOff x="1778453" y="3722687"/>
            <a:chExt cx="4160838" cy="544513"/>
          </a:xfrm>
        </p:grpSpPr>
        <p:sp>
          <p:nvSpPr>
            <p:cNvPr id="75802" name="Text Box 26"/>
            <p:cNvSpPr txBox="1">
              <a:spLocks noChangeArrowheads="1"/>
            </p:cNvSpPr>
            <p:nvPr/>
          </p:nvSpPr>
          <p:spPr bwMode="auto">
            <a:xfrm>
              <a:off x="4902653" y="3735387"/>
              <a:ext cx="1036638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>
                  <a:latin typeface=".VnTime" pitchFamily="34" charset="0"/>
                </a:rPr>
                <a:t>Al</a:t>
              </a:r>
              <a:r>
                <a:rPr lang="en-US" sz="2800" b="0" i="0" baseline="-25000">
                  <a:latin typeface=".VnTime" pitchFamily="34" charset="0"/>
                </a:rPr>
                <a:t>2</a:t>
              </a:r>
              <a:r>
                <a:rPr lang="en-US" sz="2800" b="0" i="0">
                  <a:latin typeface=".VnTime" pitchFamily="34" charset="0"/>
                </a:rPr>
                <a:t>O</a:t>
              </a:r>
              <a:r>
                <a:rPr lang="en-US" sz="2800" b="0" i="0" baseline="-25000">
                  <a:latin typeface=".VnTime" pitchFamily="34" charset="0"/>
                </a:rPr>
                <a:t>3</a:t>
              </a:r>
              <a:endParaRPr lang="en-US" sz="2800" b="0" i="0">
                <a:latin typeface=".VnTime" pitchFamily="34" charset="0"/>
              </a:endParaRPr>
            </a:p>
          </p:txBody>
        </p:sp>
        <p:sp>
          <p:nvSpPr>
            <p:cNvPr id="75803" name="Text Box 27"/>
            <p:cNvSpPr txBox="1">
              <a:spLocks noChangeArrowheads="1"/>
            </p:cNvSpPr>
            <p:nvPr/>
          </p:nvSpPr>
          <p:spPr bwMode="auto">
            <a:xfrm>
              <a:off x="1778453" y="3748087"/>
              <a:ext cx="329565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>
                  <a:latin typeface=".VnTime" pitchFamily="34" charset="0"/>
                </a:rPr>
                <a:t>4           3                  2</a:t>
              </a:r>
            </a:p>
          </p:txBody>
        </p:sp>
        <p:grpSp>
          <p:nvGrpSpPr>
            <p:cNvPr id="4" name="Group 30"/>
            <p:cNvGrpSpPr>
              <a:grpSpLocks/>
            </p:cNvGrpSpPr>
            <p:nvPr/>
          </p:nvGrpSpPr>
          <p:grpSpPr bwMode="auto">
            <a:xfrm>
              <a:off x="1930853" y="3722687"/>
              <a:ext cx="2514600" cy="519113"/>
              <a:chOff x="1104" y="1209"/>
              <a:chExt cx="1584" cy="327"/>
            </a:xfrm>
          </p:grpSpPr>
          <p:sp>
            <p:nvSpPr>
              <p:cNvPr id="13350" name="Text Box 31"/>
              <p:cNvSpPr txBox="1">
                <a:spLocks noChangeArrowheads="1"/>
              </p:cNvSpPr>
              <p:nvPr/>
            </p:nvSpPr>
            <p:spPr bwMode="auto">
              <a:xfrm>
                <a:off x="1104" y="1209"/>
                <a:ext cx="1095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2800" b="0" i="0" dirty="0">
                    <a:latin typeface=".VnTime" pitchFamily="34" charset="0"/>
                  </a:rPr>
                  <a:t>Al  +     O</a:t>
                </a:r>
                <a:r>
                  <a:rPr lang="en-US" sz="2800" b="0" i="0" baseline="-25000" dirty="0">
                    <a:latin typeface=".VnTime" pitchFamily="34" charset="0"/>
                  </a:rPr>
                  <a:t>2</a:t>
                </a:r>
                <a:endParaRPr lang="en-US" sz="2800" b="0" i="0" dirty="0">
                  <a:latin typeface=".VnTime" pitchFamily="34" charset="0"/>
                </a:endParaRPr>
              </a:p>
            </p:txBody>
          </p:sp>
          <p:grpSp>
            <p:nvGrpSpPr>
              <p:cNvPr id="13351" name="Group 32"/>
              <p:cNvGrpSpPr>
                <a:grpSpLocks/>
              </p:cNvGrpSpPr>
              <p:nvPr/>
            </p:nvGrpSpPr>
            <p:grpSpPr bwMode="auto">
              <a:xfrm>
                <a:off x="2352" y="1214"/>
                <a:ext cx="336" cy="231"/>
                <a:chOff x="1584" y="2529"/>
                <a:chExt cx="336" cy="231"/>
              </a:xfrm>
            </p:grpSpPr>
            <p:sp>
              <p:nvSpPr>
                <p:cNvPr id="13352" name="Line 33"/>
                <p:cNvSpPr>
                  <a:spLocks noChangeShapeType="1"/>
                </p:cNvSpPr>
                <p:nvPr/>
              </p:nvSpPr>
              <p:spPr bwMode="auto">
                <a:xfrm>
                  <a:off x="1584" y="2728"/>
                  <a:ext cx="33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53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1664" y="2529"/>
                  <a:ext cx="203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1800" b="0" i="0" dirty="0">
                      <a:latin typeface=".VnTime" pitchFamily="34" charset="0"/>
                    </a:rPr>
                    <a:t>t</a:t>
                  </a:r>
                  <a:r>
                    <a:rPr lang="en-US" sz="1800" b="0" i="0" baseline="30000" dirty="0">
                      <a:latin typeface=".VnTime" pitchFamily="34" charset="0"/>
                    </a:rPr>
                    <a:t>o</a:t>
                  </a:r>
                  <a:endParaRPr lang="en-US" sz="1800" b="0" i="0" dirty="0">
                    <a:latin typeface=".VnTime" pitchFamily="34" charset="0"/>
                  </a:endParaRPr>
                </a:p>
              </p:txBody>
            </p:sp>
          </p:grpSp>
        </p:grpSp>
      </p:grpSp>
      <p:grpSp>
        <p:nvGrpSpPr>
          <p:cNvPr id="6" name="Group 46"/>
          <p:cNvGrpSpPr>
            <a:grpSpLocks/>
          </p:cNvGrpSpPr>
          <p:nvPr/>
        </p:nvGrpSpPr>
        <p:grpSpPr bwMode="auto">
          <a:xfrm>
            <a:off x="1842406" y="5025358"/>
            <a:ext cx="3795713" cy="590286"/>
            <a:chOff x="1008" y="1675"/>
            <a:chExt cx="2391" cy="393"/>
          </a:xfrm>
        </p:grpSpPr>
        <p:sp>
          <p:nvSpPr>
            <p:cNvPr id="13342" name="Text Box 47"/>
            <p:cNvSpPr txBox="1">
              <a:spLocks noChangeArrowheads="1"/>
            </p:cNvSpPr>
            <p:nvPr/>
          </p:nvSpPr>
          <p:spPr bwMode="auto">
            <a:xfrm>
              <a:off x="2900" y="1727"/>
              <a:ext cx="49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 err="1">
                  <a:latin typeface=".VnTime" pitchFamily="34" charset="0"/>
                </a:rPr>
                <a:t>HgS</a:t>
              </a:r>
              <a:endParaRPr lang="en-US" sz="2800" b="0" i="0" dirty="0">
                <a:latin typeface=".VnTime" pitchFamily="34" charset="0"/>
              </a:endParaRPr>
            </a:p>
          </p:txBody>
        </p:sp>
        <p:grpSp>
          <p:nvGrpSpPr>
            <p:cNvPr id="13344" name="Group 49"/>
            <p:cNvGrpSpPr>
              <a:grpSpLocks/>
            </p:cNvGrpSpPr>
            <p:nvPr/>
          </p:nvGrpSpPr>
          <p:grpSpPr bwMode="auto">
            <a:xfrm>
              <a:off x="1008" y="1675"/>
              <a:ext cx="1728" cy="393"/>
              <a:chOff x="960" y="2954"/>
              <a:chExt cx="1728" cy="393"/>
            </a:xfrm>
          </p:grpSpPr>
          <p:sp>
            <p:nvSpPr>
              <p:cNvPr id="13346" name="Text Box 50"/>
              <p:cNvSpPr txBox="1">
                <a:spLocks noChangeArrowheads="1"/>
              </p:cNvSpPr>
              <p:nvPr/>
            </p:nvSpPr>
            <p:spPr bwMode="auto">
              <a:xfrm>
                <a:off x="960" y="2982"/>
                <a:ext cx="954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3200" b="0" i="0" dirty="0">
                    <a:latin typeface=".VnTime" pitchFamily="34" charset="0"/>
                  </a:rPr>
                  <a:t>Hg  +  S</a:t>
                </a:r>
              </a:p>
            </p:txBody>
          </p:sp>
          <p:grpSp>
            <p:nvGrpSpPr>
              <p:cNvPr id="13347" name="Group 51"/>
              <p:cNvGrpSpPr>
                <a:grpSpLocks/>
              </p:cNvGrpSpPr>
              <p:nvPr/>
            </p:nvGrpSpPr>
            <p:grpSpPr bwMode="auto">
              <a:xfrm>
                <a:off x="2160" y="2954"/>
                <a:ext cx="528" cy="233"/>
                <a:chOff x="2160" y="2954"/>
                <a:chExt cx="528" cy="233"/>
              </a:xfrm>
            </p:grpSpPr>
            <p:sp>
              <p:nvSpPr>
                <p:cNvPr id="13348" name="Text Box 52"/>
                <p:cNvSpPr txBox="1">
                  <a:spLocks noChangeArrowheads="1"/>
                </p:cNvSpPr>
                <p:nvPr/>
              </p:nvSpPr>
              <p:spPr bwMode="auto">
                <a:xfrm>
                  <a:off x="2309" y="2954"/>
                  <a:ext cx="265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1800" b="0" i="0" dirty="0">
                      <a:latin typeface=".VnTime" pitchFamily="34" charset="0"/>
                    </a:rPr>
                    <a:t>t</a:t>
                  </a:r>
                  <a:r>
                    <a:rPr lang="en-US" sz="1800" b="0" i="0" baseline="30000" dirty="0">
                      <a:latin typeface=".VnTime" pitchFamily="34" charset="0"/>
                    </a:rPr>
                    <a:t>o </a:t>
                  </a:r>
                  <a:r>
                    <a:rPr lang="en-US" sz="1800" b="0" i="0" dirty="0" smtClean="0">
                      <a:latin typeface=".VnTime" pitchFamily="34" charset="0"/>
                    </a:rPr>
                    <a:t> </a:t>
                  </a:r>
                  <a:endParaRPr lang="en-US" sz="1800" b="0" i="0" dirty="0">
                    <a:latin typeface=".VnTime" pitchFamily="34" charset="0"/>
                  </a:endParaRPr>
                </a:p>
              </p:txBody>
            </p:sp>
            <p:sp>
              <p:nvSpPr>
                <p:cNvPr id="13349" name="Line 53"/>
                <p:cNvSpPr>
                  <a:spLocks noChangeShapeType="1"/>
                </p:cNvSpPr>
                <p:nvPr/>
              </p:nvSpPr>
              <p:spPr bwMode="auto">
                <a:xfrm>
                  <a:off x="2160" y="3168"/>
                  <a:ext cx="52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" name="Rectangle 4"/>
          <p:cNvSpPr/>
          <p:nvPr/>
        </p:nvSpPr>
        <p:spPr>
          <a:xfrm>
            <a:off x="2206899" y="452256"/>
            <a:ext cx="39437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33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6" name="Group 5"/>
          <p:cNvGrpSpPr>
            <a:grpSpLocks/>
          </p:cNvGrpSpPr>
          <p:nvPr/>
        </p:nvGrpSpPr>
        <p:grpSpPr bwMode="auto">
          <a:xfrm>
            <a:off x="2063131" y="2895944"/>
            <a:ext cx="2584450" cy="585788"/>
            <a:chOff x="1252" y="1505"/>
            <a:chExt cx="1628" cy="369"/>
          </a:xfrm>
        </p:grpSpPr>
        <p:sp>
          <p:nvSpPr>
            <p:cNvPr id="37" name="Text Box 6">
              <a:hlinkClick r:id="rId4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1252" y="1509"/>
              <a:ext cx="1229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3200" b="0" i="0">
                  <a:latin typeface=".VnTime" pitchFamily="34" charset="0"/>
                </a:rPr>
                <a:t>Fe  +   Cl</a:t>
              </a:r>
              <a:r>
                <a:rPr lang="en-US" sz="3200" b="0" i="0" baseline="-25000">
                  <a:latin typeface=".VnTime" pitchFamily="34" charset="0"/>
                </a:rPr>
                <a:t>2</a:t>
              </a:r>
              <a:r>
                <a:rPr lang="en-US" sz="2800" b="0" i="0" baseline="-25000">
                  <a:latin typeface=".VnTime" pitchFamily="34" charset="0"/>
                </a:rPr>
                <a:t>  </a:t>
              </a:r>
              <a:endParaRPr lang="en-US" sz="2800" b="0" i="0">
                <a:latin typeface=".VnTime" pitchFamily="34" charset="0"/>
              </a:endParaRPr>
            </a:p>
          </p:txBody>
        </p:sp>
        <p:grpSp>
          <p:nvGrpSpPr>
            <p:cNvPr id="38" name="Group 7"/>
            <p:cNvGrpSpPr>
              <a:grpSpLocks/>
            </p:cNvGrpSpPr>
            <p:nvPr/>
          </p:nvGrpSpPr>
          <p:grpSpPr bwMode="auto">
            <a:xfrm>
              <a:off x="2544" y="1505"/>
              <a:ext cx="336" cy="231"/>
              <a:chOff x="1584" y="2529"/>
              <a:chExt cx="336" cy="231"/>
            </a:xfrm>
          </p:grpSpPr>
          <p:sp>
            <p:nvSpPr>
              <p:cNvPr id="39" name="Line 8"/>
              <p:cNvSpPr>
                <a:spLocks noChangeShapeType="1"/>
              </p:cNvSpPr>
              <p:nvPr/>
            </p:nvSpPr>
            <p:spPr bwMode="auto">
              <a:xfrm>
                <a:off x="1584" y="272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Text Box 9"/>
              <p:cNvSpPr txBox="1">
                <a:spLocks noChangeArrowheads="1"/>
              </p:cNvSpPr>
              <p:nvPr/>
            </p:nvSpPr>
            <p:spPr bwMode="auto">
              <a:xfrm>
                <a:off x="1664" y="2529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 b="0" i="0">
                    <a:latin typeface=".VnTime" pitchFamily="34" charset="0"/>
                  </a:rPr>
                  <a:t>t</a:t>
                </a:r>
                <a:r>
                  <a:rPr lang="en-US" sz="1800" b="0" i="0" baseline="30000">
                    <a:latin typeface=".VnTime" pitchFamily="34" charset="0"/>
                  </a:rPr>
                  <a:t>o</a:t>
                </a:r>
                <a:endParaRPr lang="en-US" sz="1800" b="0" i="0">
                  <a:latin typeface=".VnTime" pitchFamily="34" charset="0"/>
                </a:endParaRPr>
              </a:p>
            </p:txBody>
          </p:sp>
        </p:grpSp>
      </p:grp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5034931" y="2895944"/>
            <a:ext cx="11047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 dirty="0">
                <a:latin typeface=".VnTime" pitchFamily="34" charset="0"/>
              </a:rPr>
              <a:t>FeCl</a:t>
            </a:r>
            <a:r>
              <a:rPr lang="en-US" sz="3200" b="0" i="0" baseline="-25000" dirty="0">
                <a:latin typeface=".VnTime" pitchFamily="34" charset="0"/>
              </a:rPr>
              <a:t>3</a:t>
            </a:r>
            <a:endParaRPr lang="en-US" sz="3200" b="0" i="0" dirty="0">
              <a:latin typeface=".VnTime" pitchFamily="34" charset="0"/>
            </a:endParaRPr>
          </a:p>
        </p:txBody>
      </p:sp>
      <p:sp>
        <p:nvSpPr>
          <p:cNvPr id="43" name="Text Box 12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1605931" y="2895944"/>
            <a:ext cx="3638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 dirty="0">
                <a:latin typeface=".VnTime" pitchFamily="34" charset="0"/>
              </a:rPr>
              <a:t>  2          3                2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831634" y="2164336"/>
            <a:ext cx="4246623" cy="535920"/>
            <a:chOff x="1778453" y="3735387"/>
            <a:chExt cx="4246623" cy="535920"/>
          </a:xfrm>
        </p:grpSpPr>
        <p:sp>
          <p:nvSpPr>
            <p:cNvPr id="62" name="Text Box 26"/>
            <p:cNvSpPr txBox="1">
              <a:spLocks noChangeArrowheads="1"/>
            </p:cNvSpPr>
            <p:nvPr/>
          </p:nvSpPr>
          <p:spPr bwMode="auto">
            <a:xfrm>
              <a:off x="4902653" y="3735387"/>
              <a:ext cx="112242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 smtClean="0">
                  <a:latin typeface=".VnTime" pitchFamily="34" charset="0"/>
                </a:rPr>
                <a:t>2MgO</a:t>
              </a:r>
              <a:endParaRPr lang="en-US" sz="2800" b="0" i="0" dirty="0">
                <a:latin typeface=".VnTime" pitchFamily="34" charset="0"/>
              </a:endParaRPr>
            </a:p>
          </p:txBody>
        </p:sp>
        <p:sp>
          <p:nvSpPr>
            <p:cNvPr id="63" name="Text Box 27"/>
            <p:cNvSpPr txBox="1">
              <a:spLocks noChangeArrowheads="1"/>
            </p:cNvSpPr>
            <p:nvPr/>
          </p:nvSpPr>
          <p:spPr bwMode="auto">
            <a:xfrm>
              <a:off x="1778453" y="3748087"/>
              <a:ext cx="22606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 smtClean="0">
                  <a:latin typeface=".VnTime" pitchFamily="34" charset="0"/>
                </a:rPr>
                <a:t>2Mg + O</a:t>
              </a:r>
              <a:r>
                <a:rPr lang="en-US" sz="2800" b="0" i="0" baseline="-25000" dirty="0" smtClean="0">
                  <a:latin typeface=".VnTime" pitchFamily="34" charset="0"/>
                </a:rPr>
                <a:t>2</a:t>
              </a:r>
              <a:r>
                <a:rPr lang="en-US" sz="2800" b="0" i="0" dirty="0" smtClean="0">
                  <a:latin typeface=".VnTime" pitchFamily="34" charset="0"/>
                </a:rPr>
                <a:t>                     </a:t>
              </a:r>
              <a:endParaRPr lang="en-US" sz="2800" b="0" i="0" dirty="0">
                <a:latin typeface=".VnTime" pitchFamily="34" charset="0"/>
              </a:endParaRPr>
            </a:p>
          </p:txBody>
        </p:sp>
        <p:grpSp>
          <p:nvGrpSpPr>
            <p:cNvPr id="66" name="Group 32"/>
            <p:cNvGrpSpPr>
              <a:grpSpLocks/>
            </p:cNvGrpSpPr>
            <p:nvPr/>
          </p:nvGrpSpPr>
          <p:grpSpPr bwMode="auto">
            <a:xfrm>
              <a:off x="3802516" y="3784601"/>
              <a:ext cx="533400" cy="366713"/>
              <a:chOff x="1515" y="2563"/>
              <a:chExt cx="336" cy="231"/>
            </a:xfrm>
          </p:grpSpPr>
          <p:sp>
            <p:nvSpPr>
              <p:cNvPr id="67" name="Line 33"/>
              <p:cNvSpPr>
                <a:spLocks noChangeShapeType="1"/>
              </p:cNvSpPr>
              <p:nvPr/>
            </p:nvSpPr>
            <p:spPr bwMode="auto">
              <a:xfrm>
                <a:off x="1515" y="2762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Text Box 34"/>
              <p:cNvSpPr txBox="1">
                <a:spLocks noChangeArrowheads="1"/>
              </p:cNvSpPr>
              <p:nvPr/>
            </p:nvSpPr>
            <p:spPr bwMode="auto">
              <a:xfrm>
                <a:off x="1596" y="2563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 b="0" i="0" dirty="0">
                    <a:latin typeface=".VnTime" pitchFamily="34" charset="0"/>
                  </a:rPr>
                  <a:t>t</a:t>
                </a:r>
                <a:r>
                  <a:rPr lang="en-US" sz="1800" b="0" i="0" baseline="30000" dirty="0">
                    <a:latin typeface=".VnTime" pitchFamily="34" charset="0"/>
                  </a:rPr>
                  <a:t>o</a:t>
                </a:r>
                <a:endParaRPr lang="en-US" sz="1800" b="0" i="0" dirty="0">
                  <a:latin typeface=".VnTime" pitchFamily="34" charset="0"/>
                </a:endParaRPr>
              </a:p>
            </p:txBody>
          </p:sp>
        </p:grpSp>
      </p:grpSp>
      <p:grpSp>
        <p:nvGrpSpPr>
          <p:cNvPr id="69" name="Group 5"/>
          <p:cNvGrpSpPr>
            <a:grpSpLocks/>
          </p:cNvGrpSpPr>
          <p:nvPr/>
        </p:nvGrpSpPr>
        <p:grpSpPr bwMode="auto">
          <a:xfrm>
            <a:off x="1828800" y="1371602"/>
            <a:ext cx="2839522" cy="590551"/>
            <a:chOff x="1252" y="1505"/>
            <a:chExt cx="1628" cy="372"/>
          </a:xfrm>
        </p:grpSpPr>
        <p:sp>
          <p:nvSpPr>
            <p:cNvPr id="70" name="Text Box 6">
              <a:hlinkClick r:id="rId4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1252" y="1509"/>
              <a:ext cx="141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3200" b="0" i="0" dirty="0" smtClean="0">
                  <a:latin typeface=".VnTime" pitchFamily="34" charset="0"/>
                </a:rPr>
                <a:t>2Na  </a:t>
              </a:r>
              <a:r>
                <a:rPr lang="en-US" sz="3200" b="0" i="0" dirty="0">
                  <a:latin typeface=".VnTime" pitchFamily="34" charset="0"/>
                </a:rPr>
                <a:t>+   Cl</a:t>
              </a:r>
              <a:r>
                <a:rPr lang="en-US" sz="3200" b="0" i="0" baseline="-25000" dirty="0">
                  <a:latin typeface=".VnTime" pitchFamily="34" charset="0"/>
                </a:rPr>
                <a:t>2</a:t>
              </a:r>
              <a:r>
                <a:rPr lang="en-US" sz="2800" b="0" i="0" baseline="-25000" dirty="0">
                  <a:latin typeface=".VnTime" pitchFamily="34" charset="0"/>
                </a:rPr>
                <a:t>  </a:t>
              </a:r>
              <a:endParaRPr lang="en-US" sz="2800" b="0" i="0" dirty="0">
                <a:latin typeface=".VnTime" pitchFamily="34" charset="0"/>
              </a:endParaRPr>
            </a:p>
          </p:txBody>
        </p:sp>
        <p:grpSp>
          <p:nvGrpSpPr>
            <p:cNvPr id="71" name="Group 7"/>
            <p:cNvGrpSpPr>
              <a:grpSpLocks/>
            </p:cNvGrpSpPr>
            <p:nvPr/>
          </p:nvGrpSpPr>
          <p:grpSpPr bwMode="auto">
            <a:xfrm>
              <a:off x="2544" y="1505"/>
              <a:ext cx="336" cy="231"/>
              <a:chOff x="1584" y="2529"/>
              <a:chExt cx="336" cy="231"/>
            </a:xfrm>
          </p:grpSpPr>
          <p:sp>
            <p:nvSpPr>
              <p:cNvPr id="72" name="Line 8"/>
              <p:cNvSpPr>
                <a:spLocks noChangeShapeType="1"/>
              </p:cNvSpPr>
              <p:nvPr/>
            </p:nvSpPr>
            <p:spPr bwMode="auto">
              <a:xfrm>
                <a:off x="1584" y="272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Text Box 9"/>
              <p:cNvSpPr txBox="1">
                <a:spLocks noChangeArrowheads="1"/>
              </p:cNvSpPr>
              <p:nvPr/>
            </p:nvSpPr>
            <p:spPr bwMode="auto">
              <a:xfrm>
                <a:off x="1664" y="2529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 b="0" i="0">
                    <a:latin typeface=".VnTime" pitchFamily="34" charset="0"/>
                  </a:rPr>
                  <a:t>t</a:t>
                </a:r>
                <a:r>
                  <a:rPr lang="en-US" sz="1800" b="0" i="0" baseline="30000">
                    <a:latin typeface=".VnTime" pitchFamily="34" charset="0"/>
                  </a:rPr>
                  <a:t>o</a:t>
                </a:r>
                <a:endParaRPr lang="en-US" sz="1800" b="0" i="0">
                  <a:latin typeface=".VnTime" pitchFamily="34" charset="0"/>
                </a:endParaRPr>
              </a:p>
            </p:txBody>
          </p:sp>
        </p:grpSp>
      </p:grp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4800600" y="1371600"/>
            <a:ext cx="123944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 dirty="0">
                <a:latin typeface=".VnTime" pitchFamily="34" charset="0"/>
              </a:rPr>
              <a:t>2</a:t>
            </a:r>
            <a:r>
              <a:rPr lang="en-US" sz="3200" b="0" i="0" dirty="0" smtClean="0">
                <a:latin typeface=".VnTime" pitchFamily="34" charset="0"/>
              </a:rPr>
              <a:t>NaCl</a:t>
            </a:r>
            <a:endParaRPr lang="en-US" sz="3200" b="0" i="0" dirty="0">
              <a:latin typeface=".VnTime" pitchFamily="34" charset="0"/>
            </a:endParaRPr>
          </a:p>
        </p:txBody>
      </p:sp>
      <p:grpSp>
        <p:nvGrpSpPr>
          <p:cNvPr id="76" name="Group 46"/>
          <p:cNvGrpSpPr>
            <a:grpSpLocks/>
          </p:cNvGrpSpPr>
          <p:nvPr/>
        </p:nvGrpSpPr>
        <p:grpSpPr bwMode="auto">
          <a:xfrm>
            <a:off x="1831634" y="4426188"/>
            <a:ext cx="3722688" cy="626334"/>
            <a:chOff x="1008" y="1675"/>
            <a:chExt cx="2345" cy="417"/>
          </a:xfrm>
        </p:grpSpPr>
        <p:sp>
          <p:nvSpPr>
            <p:cNvPr id="77" name="Text Box 47"/>
            <p:cNvSpPr txBox="1">
              <a:spLocks noChangeArrowheads="1"/>
            </p:cNvSpPr>
            <p:nvPr/>
          </p:nvSpPr>
          <p:spPr bwMode="auto">
            <a:xfrm>
              <a:off x="2900" y="1727"/>
              <a:ext cx="453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 err="1" smtClean="0">
                  <a:latin typeface=".VnTime" pitchFamily="34" charset="0"/>
                </a:rPr>
                <a:t>FeS</a:t>
              </a:r>
              <a:endParaRPr lang="en-US" sz="2800" b="0" i="0" dirty="0">
                <a:latin typeface=".VnTime" pitchFamily="34" charset="0"/>
              </a:endParaRPr>
            </a:p>
          </p:txBody>
        </p:sp>
        <p:grpSp>
          <p:nvGrpSpPr>
            <p:cNvPr id="78" name="Group 49"/>
            <p:cNvGrpSpPr>
              <a:grpSpLocks/>
            </p:cNvGrpSpPr>
            <p:nvPr/>
          </p:nvGrpSpPr>
          <p:grpSpPr bwMode="auto">
            <a:xfrm>
              <a:off x="1008" y="1675"/>
              <a:ext cx="1728" cy="417"/>
              <a:chOff x="960" y="2954"/>
              <a:chExt cx="1728" cy="417"/>
            </a:xfrm>
          </p:grpSpPr>
          <p:sp>
            <p:nvSpPr>
              <p:cNvPr id="79" name="Text Box 50"/>
              <p:cNvSpPr txBox="1">
                <a:spLocks noChangeArrowheads="1"/>
              </p:cNvSpPr>
              <p:nvPr/>
            </p:nvSpPr>
            <p:spPr bwMode="auto">
              <a:xfrm>
                <a:off x="960" y="2982"/>
                <a:ext cx="905" cy="3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3200" b="0" i="0" dirty="0" smtClean="0">
                    <a:latin typeface=".VnTime" pitchFamily="34" charset="0"/>
                  </a:rPr>
                  <a:t>Fe  </a:t>
                </a:r>
                <a:r>
                  <a:rPr lang="en-US" sz="3200" b="0" i="0" dirty="0">
                    <a:latin typeface=".VnTime" pitchFamily="34" charset="0"/>
                  </a:rPr>
                  <a:t>+  S</a:t>
                </a:r>
              </a:p>
            </p:txBody>
          </p:sp>
          <p:grpSp>
            <p:nvGrpSpPr>
              <p:cNvPr id="80" name="Group 51"/>
              <p:cNvGrpSpPr>
                <a:grpSpLocks/>
              </p:cNvGrpSpPr>
              <p:nvPr/>
            </p:nvGrpSpPr>
            <p:grpSpPr bwMode="auto">
              <a:xfrm>
                <a:off x="2160" y="2954"/>
                <a:ext cx="528" cy="233"/>
                <a:chOff x="2160" y="2954"/>
                <a:chExt cx="528" cy="233"/>
              </a:xfrm>
            </p:grpSpPr>
            <p:sp>
              <p:nvSpPr>
                <p:cNvPr id="81" name="Text Box 52"/>
                <p:cNvSpPr txBox="1">
                  <a:spLocks noChangeArrowheads="1"/>
                </p:cNvSpPr>
                <p:nvPr/>
              </p:nvSpPr>
              <p:spPr bwMode="auto">
                <a:xfrm>
                  <a:off x="2309" y="2954"/>
                  <a:ext cx="265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1800" b="0" i="0" dirty="0">
                      <a:latin typeface=".VnTime" pitchFamily="34" charset="0"/>
                    </a:rPr>
                    <a:t>t</a:t>
                  </a:r>
                  <a:r>
                    <a:rPr lang="en-US" sz="1800" b="0" i="0" baseline="30000" dirty="0">
                      <a:latin typeface=".VnTime" pitchFamily="34" charset="0"/>
                    </a:rPr>
                    <a:t>o </a:t>
                  </a:r>
                  <a:r>
                    <a:rPr lang="en-US" sz="1800" b="0" i="0" dirty="0" smtClean="0">
                      <a:latin typeface=".VnTime" pitchFamily="34" charset="0"/>
                    </a:rPr>
                    <a:t> </a:t>
                  </a:r>
                  <a:endParaRPr lang="en-US" sz="1800" b="0" i="0" dirty="0">
                    <a:latin typeface=".VnTime" pitchFamily="34" charset="0"/>
                  </a:endParaRPr>
                </a:p>
              </p:txBody>
            </p:sp>
            <p:sp>
              <p:nvSpPr>
                <p:cNvPr id="82" name="Line 53"/>
                <p:cNvSpPr>
                  <a:spLocks noChangeShapeType="1"/>
                </p:cNvSpPr>
                <p:nvPr/>
              </p:nvSpPr>
              <p:spPr bwMode="auto">
                <a:xfrm>
                  <a:off x="2160" y="3168"/>
                  <a:ext cx="52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16789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26"/>
          <p:cNvSpPr>
            <a:spLocks noChangeArrowheads="1"/>
          </p:cNvSpPr>
          <p:nvPr/>
        </p:nvSpPr>
        <p:spPr bwMode="auto">
          <a:xfrm>
            <a:off x="1438275" y="284494"/>
            <a:ext cx="6400800" cy="59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 b="1" i="0" dirty="0" err="1" smtClean="0">
                <a:latin typeface="Arial" charset="0"/>
              </a:rPr>
              <a:t>Tác</a:t>
            </a:r>
            <a:r>
              <a:rPr lang="en-US" sz="3200" b="1" i="0" dirty="0" smtClean="0">
                <a:latin typeface="Arial" charset="0"/>
              </a:rPr>
              <a:t> </a:t>
            </a:r>
            <a:r>
              <a:rPr lang="en-US" sz="3200" b="1" i="0" dirty="0" err="1">
                <a:latin typeface="Arial" charset="0"/>
              </a:rPr>
              <a:t>dụng</a:t>
            </a:r>
            <a:r>
              <a:rPr lang="en-US" sz="3200" b="1" i="0" dirty="0">
                <a:latin typeface="Arial" charset="0"/>
              </a:rPr>
              <a:t> </a:t>
            </a:r>
            <a:r>
              <a:rPr lang="en-US" sz="3200" b="1" i="0" dirty="0" err="1">
                <a:latin typeface="Arial" charset="0"/>
              </a:rPr>
              <a:t>với</a:t>
            </a:r>
            <a:r>
              <a:rPr lang="en-US" sz="3200" b="1" i="0" dirty="0">
                <a:latin typeface="Arial" charset="0"/>
              </a:rPr>
              <a:t> dung </a:t>
            </a:r>
            <a:r>
              <a:rPr lang="en-US" sz="3200" b="1" i="0" dirty="0" err="1">
                <a:latin typeface="Arial" charset="0"/>
              </a:rPr>
              <a:t>dịch</a:t>
            </a:r>
            <a:r>
              <a:rPr lang="en-US" sz="3200" b="1" i="0" dirty="0">
                <a:latin typeface="Arial" charset="0"/>
              </a:rPr>
              <a:t> </a:t>
            </a:r>
            <a:r>
              <a:rPr lang="en-US" sz="3200" b="1" i="0" dirty="0" err="1">
                <a:latin typeface="Arial" charset="0"/>
              </a:rPr>
              <a:t>axit</a:t>
            </a:r>
            <a:r>
              <a:rPr lang="en-US" sz="3200" b="1" i="0" dirty="0">
                <a:latin typeface="Arial" charset="0"/>
              </a:rPr>
              <a:t>:</a:t>
            </a:r>
          </a:p>
        </p:txBody>
      </p:sp>
      <p:sp>
        <p:nvSpPr>
          <p:cNvPr id="15368" name="Rectangle 27"/>
          <p:cNvSpPr>
            <a:spLocks noChangeArrowheads="1"/>
          </p:cNvSpPr>
          <p:nvPr/>
        </p:nvSpPr>
        <p:spPr bwMode="auto">
          <a:xfrm>
            <a:off x="205468" y="1190227"/>
            <a:ext cx="5410200" cy="6096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lin ang="5400000" scaled="1"/>
          </a:gradFill>
          <a:ln w="57150" cmpd="thinThick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i="0" u="sng" dirty="0" err="1" smtClean="0">
                <a:latin typeface="Arial" charset="0"/>
              </a:rPr>
              <a:t>Với</a:t>
            </a:r>
            <a:r>
              <a:rPr lang="en-US" sz="2800" i="0" u="sng" dirty="0" smtClean="0">
                <a:latin typeface="Arial" charset="0"/>
              </a:rPr>
              <a:t> </a:t>
            </a:r>
            <a:r>
              <a:rPr lang="en-US" sz="2800" i="0" u="sng" dirty="0">
                <a:latin typeface="Arial" charset="0"/>
              </a:rPr>
              <a:t>dung </a:t>
            </a:r>
            <a:r>
              <a:rPr lang="en-US" sz="2800" i="0" u="sng" dirty="0" err="1">
                <a:latin typeface="Arial" charset="0"/>
              </a:rPr>
              <a:t>dịch</a:t>
            </a:r>
            <a:r>
              <a:rPr lang="en-US" sz="2800" i="0" u="sng" dirty="0">
                <a:latin typeface="Arial" charset="0"/>
              </a:rPr>
              <a:t> </a:t>
            </a:r>
            <a:r>
              <a:rPr lang="en-US" sz="2800" i="0" u="sng" dirty="0" err="1">
                <a:latin typeface="Arial" charset="0"/>
              </a:rPr>
              <a:t>HCl</a:t>
            </a:r>
            <a:r>
              <a:rPr lang="en-US" sz="2800" i="0" u="sng" dirty="0">
                <a:latin typeface="Arial" charset="0"/>
              </a:rPr>
              <a:t>, H</a:t>
            </a:r>
            <a:r>
              <a:rPr lang="en-US" sz="2800" i="0" u="sng" baseline="-25000" dirty="0">
                <a:latin typeface="Arial" charset="0"/>
              </a:rPr>
              <a:t>2</a:t>
            </a:r>
            <a:r>
              <a:rPr lang="en-US" sz="2800" i="0" u="sng" dirty="0">
                <a:latin typeface="Arial" charset="0"/>
              </a:rPr>
              <a:t>SO</a:t>
            </a:r>
            <a:r>
              <a:rPr lang="en-US" sz="2800" i="0" u="sng" baseline="-25000" dirty="0">
                <a:latin typeface="Arial" charset="0"/>
              </a:rPr>
              <a:t>4</a:t>
            </a:r>
            <a:r>
              <a:rPr lang="en-US" sz="2800" i="0" u="sng" dirty="0">
                <a:latin typeface="Arial" charset="0"/>
              </a:rPr>
              <a:t> </a:t>
            </a:r>
            <a:r>
              <a:rPr lang="en-US" sz="2800" i="0" u="sng" dirty="0" err="1">
                <a:latin typeface="Arial" charset="0"/>
              </a:rPr>
              <a:t>loãng</a:t>
            </a:r>
            <a:r>
              <a:rPr lang="en-US" sz="2800" i="0" dirty="0">
                <a:latin typeface="Arial" charset="0"/>
              </a:rPr>
              <a:t> </a:t>
            </a:r>
            <a:r>
              <a:rPr lang="en-US" sz="2800" i="0" dirty="0" smtClean="0">
                <a:solidFill>
                  <a:srgbClr val="000099"/>
                </a:solidFill>
                <a:latin typeface="Arial" charset="0"/>
              </a:rPr>
              <a:t>       </a:t>
            </a:r>
            <a:endParaRPr lang="en-US" sz="2800" i="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19837" name="Text Box 29"/>
          <p:cNvSpPr txBox="1">
            <a:spLocks noChangeArrowheads="1"/>
          </p:cNvSpPr>
          <p:nvPr/>
        </p:nvSpPr>
        <p:spPr bwMode="auto">
          <a:xfrm>
            <a:off x="2443843" y="1981200"/>
            <a:ext cx="114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/>
              <a:t>HCl</a:t>
            </a:r>
          </a:p>
        </p:txBody>
      </p:sp>
      <p:sp>
        <p:nvSpPr>
          <p:cNvPr id="119840" name="Line 32"/>
          <p:cNvSpPr>
            <a:spLocks noChangeShapeType="1"/>
          </p:cNvSpPr>
          <p:nvPr/>
        </p:nvSpPr>
        <p:spPr bwMode="auto">
          <a:xfrm>
            <a:off x="3777343" y="241969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9841" name="Text Box 33"/>
          <p:cNvSpPr txBox="1">
            <a:spLocks noChangeArrowheads="1"/>
          </p:cNvSpPr>
          <p:nvPr/>
        </p:nvSpPr>
        <p:spPr bwMode="auto">
          <a:xfrm>
            <a:off x="5114925" y="2129971"/>
            <a:ext cx="312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 err="1"/>
              <a:t>Muối</a:t>
            </a:r>
            <a:r>
              <a:rPr lang="en-US" sz="3200" i="0" dirty="0"/>
              <a:t>     +   H</a:t>
            </a:r>
            <a:r>
              <a:rPr lang="en-US" sz="3200" i="0" baseline="-25000" dirty="0"/>
              <a:t>2</a:t>
            </a:r>
            <a:endParaRPr lang="en-US" sz="3200" i="0" dirty="0"/>
          </a:p>
        </p:txBody>
      </p:sp>
      <p:grpSp>
        <p:nvGrpSpPr>
          <p:cNvPr id="3" name="Group 2"/>
          <p:cNvGrpSpPr/>
          <p:nvPr/>
        </p:nvGrpSpPr>
        <p:grpSpPr>
          <a:xfrm>
            <a:off x="185963" y="2111826"/>
            <a:ext cx="7690757" cy="1102523"/>
            <a:chOff x="0" y="3198592"/>
            <a:chExt cx="7690757" cy="840008"/>
          </a:xfrm>
        </p:grpSpPr>
        <p:sp>
          <p:nvSpPr>
            <p:cNvPr id="119836" name="Text Box 28"/>
            <p:cNvSpPr txBox="1">
              <a:spLocks noChangeArrowheads="1"/>
            </p:cNvSpPr>
            <p:nvPr/>
          </p:nvSpPr>
          <p:spPr bwMode="auto">
            <a:xfrm>
              <a:off x="451757" y="3198592"/>
              <a:ext cx="7239000" cy="445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200" i="0" dirty="0"/>
                <a:t> M</a:t>
              </a:r>
              <a:r>
                <a:rPr lang="en-US" sz="3200" dirty="0"/>
                <a:t>     </a:t>
              </a:r>
              <a:r>
                <a:rPr lang="en-US" sz="3200" dirty="0" smtClean="0"/>
                <a:t>+                         </a:t>
              </a:r>
              <a:endParaRPr lang="en-US" sz="3200" dirty="0"/>
            </a:p>
          </p:txBody>
        </p:sp>
        <p:sp>
          <p:nvSpPr>
            <p:cNvPr id="119839" name="Text Box 31"/>
            <p:cNvSpPr txBox="1">
              <a:spLocks noChangeArrowheads="1"/>
            </p:cNvSpPr>
            <p:nvPr/>
          </p:nvSpPr>
          <p:spPr bwMode="auto">
            <a:xfrm>
              <a:off x="2209800" y="3505200"/>
              <a:ext cx="2514600" cy="445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200" i="0" dirty="0"/>
                <a:t>H</a:t>
              </a:r>
              <a:r>
                <a:rPr lang="en-US" sz="3200" i="0" baseline="-25000" dirty="0"/>
                <a:t>2</a:t>
              </a:r>
              <a:r>
                <a:rPr lang="en-US" sz="3200" i="0" dirty="0"/>
                <a:t>SO</a:t>
              </a:r>
              <a:r>
                <a:rPr lang="en-US" sz="3200" i="0" baseline="-25000" dirty="0"/>
                <a:t>4</a:t>
              </a:r>
              <a:r>
                <a:rPr lang="en-US" sz="3200" i="0" dirty="0"/>
                <a:t> </a:t>
              </a:r>
              <a:r>
                <a:rPr lang="en-US" sz="3200" i="0" baseline="-25000" dirty="0" err="1"/>
                <a:t>loãng</a:t>
              </a:r>
              <a:endParaRPr lang="en-US" sz="3200" i="0" baseline="-25000" dirty="0"/>
            </a:p>
          </p:txBody>
        </p:sp>
        <p:sp>
          <p:nvSpPr>
            <p:cNvPr id="119842" name="Text Box 34"/>
            <p:cNvSpPr txBox="1">
              <a:spLocks noChangeArrowheads="1"/>
            </p:cNvSpPr>
            <p:nvPr/>
          </p:nvSpPr>
          <p:spPr bwMode="auto">
            <a:xfrm>
              <a:off x="0" y="3581400"/>
              <a:ext cx="19050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dirty="0"/>
                <a:t>(KL </a:t>
              </a:r>
              <a:r>
                <a:rPr lang="en-US" dirty="0" err="1"/>
                <a:t>trước</a:t>
              </a:r>
              <a:r>
                <a:rPr lang="en-US" dirty="0"/>
                <a:t> H)</a:t>
              </a:r>
            </a:p>
          </p:txBody>
        </p:sp>
        <p:sp>
          <p:nvSpPr>
            <p:cNvPr id="119843" name="Text Box 35"/>
            <p:cNvSpPr txBox="1">
              <a:spLocks noChangeArrowheads="1"/>
            </p:cNvSpPr>
            <p:nvPr/>
          </p:nvSpPr>
          <p:spPr bwMode="auto">
            <a:xfrm>
              <a:off x="4805363" y="3581400"/>
              <a:ext cx="2362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dirty="0"/>
                <a:t>(KL </a:t>
              </a:r>
              <a:r>
                <a:rPr lang="en-US" dirty="0" err="1"/>
                <a:t>số</a:t>
              </a:r>
              <a:r>
                <a:rPr lang="en-US" dirty="0"/>
                <a:t> </a:t>
              </a:r>
              <a:r>
                <a:rPr lang="en-US" dirty="0" err="1"/>
                <a:t>oxh</a:t>
              </a:r>
              <a:r>
                <a:rPr lang="en-US" dirty="0"/>
                <a:t> </a:t>
              </a:r>
              <a:r>
                <a:rPr lang="en-US" dirty="0" err="1"/>
                <a:t>thấp</a:t>
              </a:r>
              <a:r>
                <a:rPr lang="en-US" dirty="0"/>
                <a:t>)</a:t>
              </a:r>
            </a:p>
          </p:txBody>
        </p:sp>
      </p:grpSp>
      <p:sp>
        <p:nvSpPr>
          <p:cNvPr id="119844" name="Text Box 36"/>
          <p:cNvSpPr txBox="1">
            <a:spLocks noChangeArrowheads="1"/>
          </p:cNvSpPr>
          <p:nvPr/>
        </p:nvSpPr>
        <p:spPr bwMode="auto">
          <a:xfrm>
            <a:off x="876300" y="4322196"/>
            <a:ext cx="632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Fe + 2HCl             FeCl</a:t>
            </a:r>
            <a:r>
              <a:rPr lang="en-US" sz="3200" i="0" baseline="-25000" dirty="0"/>
              <a:t>2</a:t>
            </a:r>
            <a:r>
              <a:rPr lang="en-US" sz="3200" i="0" dirty="0"/>
              <a:t>   +  H</a:t>
            </a:r>
            <a:r>
              <a:rPr lang="en-US" sz="3200" i="0" baseline="-25000" dirty="0"/>
              <a:t>2</a:t>
            </a:r>
            <a:r>
              <a:rPr lang="en-US" sz="3200" dirty="0"/>
              <a:t>  </a:t>
            </a:r>
          </a:p>
        </p:txBody>
      </p:sp>
      <p:graphicFrame>
        <p:nvGraphicFramePr>
          <p:cNvPr id="119847" name="Object 39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89712548"/>
              </p:ext>
            </p:extLst>
          </p:nvPr>
        </p:nvGraphicFramePr>
        <p:xfrm>
          <a:off x="3124200" y="4317433"/>
          <a:ext cx="762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5" name="Equation" r:id="rId3" imgW="190417" imgH="139639" progId="Equation.DSMT4">
                  <p:embed/>
                </p:oleObj>
              </mc:Choice>
              <mc:Fallback>
                <p:oleObj name="Equation" r:id="rId3" imgW="190417" imgH="139639" progId="Equation.DSMT4">
                  <p:embed/>
                  <p:pic>
                    <p:nvPicPr>
                      <p:cNvPr id="119847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317433"/>
                        <a:ext cx="7620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855" name="Object 47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139509805"/>
              </p:ext>
            </p:extLst>
          </p:nvPr>
        </p:nvGraphicFramePr>
        <p:xfrm>
          <a:off x="7696200" y="2209456"/>
          <a:ext cx="4191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6" name="Equation" r:id="rId5" imgW="139639" imgH="203112" progId="Equation.DSMT4">
                  <p:embed/>
                </p:oleObj>
              </mc:Choice>
              <mc:Fallback>
                <p:oleObj name="Equation" r:id="rId5" imgW="139639" imgH="203112" progId="Equation.DSMT4">
                  <p:embed/>
                  <p:pic>
                    <p:nvPicPr>
                      <p:cNvPr id="119855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2209456"/>
                        <a:ext cx="4191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9850" name="Text Box 42"/>
          <p:cNvSpPr txBox="1">
            <a:spLocks noChangeArrowheads="1"/>
          </p:cNvSpPr>
          <p:nvPr/>
        </p:nvSpPr>
        <p:spPr bwMode="auto">
          <a:xfrm>
            <a:off x="985838" y="4088833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19851" name="Text Box 43"/>
          <p:cNvSpPr txBox="1">
            <a:spLocks noChangeArrowheads="1"/>
          </p:cNvSpPr>
          <p:nvPr/>
        </p:nvSpPr>
        <p:spPr bwMode="auto">
          <a:xfrm>
            <a:off x="5791200" y="4093596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o</a:t>
            </a:r>
          </a:p>
        </p:txBody>
      </p:sp>
      <p:sp>
        <p:nvSpPr>
          <p:cNvPr id="119852" name="Text Box 44"/>
          <p:cNvSpPr txBox="1">
            <a:spLocks noChangeArrowheads="1"/>
          </p:cNvSpPr>
          <p:nvPr/>
        </p:nvSpPr>
        <p:spPr bwMode="auto">
          <a:xfrm>
            <a:off x="1981200" y="4088833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+1</a:t>
            </a:r>
          </a:p>
        </p:txBody>
      </p:sp>
      <p:sp>
        <p:nvSpPr>
          <p:cNvPr id="119853" name="Text Box 45"/>
          <p:cNvSpPr txBox="1">
            <a:spLocks noChangeArrowheads="1"/>
          </p:cNvSpPr>
          <p:nvPr/>
        </p:nvSpPr>
        <p:spPr bwMode="auto">
          <a:xfrm>
            <a:off x="4048125" y="4088833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+2</a:t>
            </a:r>
          </a:p>
        </p:txBody>
      </p:sp>
      <p:graphicFrame>
        <p:nvGraphicFramePr>
          <p:cNvPr id="119854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41652"/>
              </p:ext>
            </p:extLst>
          </p:nvPr>
        </p:nvGraphicFramePr>
        <p:xfrm>
          <a:off x="6105525" y="4288858"/>
          <a:ext cx="5334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7" name="Equation" r:id="rId7" imgW="139639" imgH="203112" progId="Equation.DSMT4">
                  <p:embed/>
                </p:oleObj>
              </mc:Choice>
              <mc:Fallback>
                <p:oleObj name="Equation" r:id="rId7" imgW="139639" imgH="203112" progId="Equation.DSMT4">
                  <p:embed/>
                  <p:pic>
                    <p:nvPicPr>
                      <p:cNvPr id="119854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525" y="4288858"/>
                        <a:ext cx="533400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858" name="Group 50"/>
          <p:cNvGraphicFramePr>
            <a:graphicFrameLocks noGrp="1"/>
          </p:cNvGraphicFramePr>
          <p:nvPr>
            <p:ph sz="quarter" idx="3"/>
          </p:nvPr>
        </p:nvGraphicFramePr>
        <p:xfrm>
          <a:off x="228600" y="5486400"/>
          <a:ext cx="8610600" cy="639763"/>
        </p:xfrm>
        <a:graphic>
          <a:graphicData uri="http://schemas.openxmlformats.org/drawingml/2006/table">
            <a:tbl>
              <a:tblPr/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9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65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86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61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816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16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7467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9896" name="Text Box 88"/>
          <p:cNvSpPr txBox="1">
            <a:spLocks noChangeArrowheads="1"/>
          </p:cNvSpPr>
          <p:nvPr/>
        </p:nvSpPr>
        <p:spPr bwMode="auto">
          <a:xfrm>
            <a:off x="457200" y="48006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Tính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1" name="Text Box 43"/>
          <p:cNvSpPr txBox="1">
            <a:spLocks noChangeArrowheads="1"/>
          </p:cNvSpPr>
          <p:nvPr/>
        </p:nvSpPr>
        <p:spPr bwMode="auto">
          <a:xfrm>
            <a:off x="6165169" y="3259032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/>
              <a:t>o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495716"/>
              </p:ext>
            </p:extLst>
          </p:nvPr>
        </p:nvGraphicFramePr>
        <p:xfrm>
          <a:off x="6598783" y="3447719"/>
          <a:ext cx="5334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8" name="Equation" r:id="rId8" imgW="139639" imgH="203112" progId="Equation.DSMT4">
                  <p:embed/>
                </p:oleObj>
              </mc:Choice>
              <mc:Fallback>
                <p:oleObj name="Equation" r:id="rId8" imgW="139639" imgH="203112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8783" y="3447719"/>
                        <a:ext cx="533400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709613" y="3193714"/>
            <a:ext cx="7858125" cy="909576"/>
            <a:chOff x="709613" y="3448281"/>
            <a:chExt cx="7858125" cy="909576"/>
          </a:xfrm>
        </p:grpSpPr>
        <p:sp>
          <p:nvSpPr>
            <p:cNvPr id="30" name="Text Box 42"/>
            <p:cNvSpPr txBox="1">
              <a:spLocks noChangeArrowheads="1"/>
            </p:cNvSpPr>
            <p:nvPr/>
          </p:nvSpPr>
          <p:spPr bwMode="auto">
            <a:xfrm>
              <a:off x="1100364" y="3448281"/>
              <a:ext cx="5334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o</a:t>
              </a:r>
            </a:p>
          </p:txBody>
        </p:sp>
        <p:sp>
          <p:nvSpPr>
            <p:cNvPr id="32" name="Text Box 44"/>
            <p:cNvSpPr txBox="1">
              <a:spLocks noChangeArrowheads="1"/>
            </p:cNvSpPr>
            <p:nvPr/>
          </p:nvSpPr>
          <p:spPr bwMode="auto">
            <a:xfrm>
              <a:off x="2095726" y="3448281"/>
              <a:ext cx="7620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+1</a:t>
              </a:r>
            </a:p>
          </p:txBody>
        </p:sp>
        <p:sp>
          <p:nvSpPr>
            <p:cNvPr id="33" name="Text Box 45"/>
            <p:cNvSpPr txBox="1">
              <a:spLocks noChangeArrowheads="1"/>
            </p:cNvSpPr>
            <p:nvPr/>
          </p:nvSpPr>
          <p:spPr bwMode="auto">
            <a:xfrm>
              <a:off x="4162651" y="3448281"/>
              <a:ext cx="10668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 smtClean="0"/>
                <a:t>+3</a:t>
              </a:r>
              <a:endParaRPr lang="en-US" i="0" dirty="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09613" y="3803859"/>
              <a:ext cx="7858125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000" b="1" dirty="0">
                  <a:latin typeface="Times New Roman" pitchFamily="18" charset="0"/>
                  <a:cs typeface="Times New Roman" pitchFamily="18" charset="0"/>
                </a:rPr>
                <a:t>2Al + 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6H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SO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  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  <a:sym typeface="Symbol"/>
                </a:rPr>
                <a:t>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  Al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(SO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+ 3H</a:t>
              </a:r>
              <a:r>
                <a:rPr lang="en-US" sz="3000" b="1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>
                  <a:latin typeface="Times New Roman" pitchFamily="18" charset="0"/>
                  <a:cs typeface="Times New Roman" pitchFamily="18" charset="0"/>
                </a:rPr>
                <a:t>                 </a:t>
              </a:r>
            </a:p>
          </p:txBody>
        </p:sp>
        <p:sp>
          <p:nvSpPr>
            <p:cNvPr id="36" name="Text Box 43"/>
            <p:cNvSpPr txBox="1">
              <a:spLocks noChangeArrowheads="1"/>
            </p:cNvSpPr>
            <p:nvPr/>
          </p:nvSpPr>
          <p:spPr bwMode="auto">
            <a:xfrm>
              <a:off x="6165169" y="3537743"/>
              <a:ext cx="5334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o</a:t>
              </a:r>
            </a:p>
          </p:txBody>
        </p:sp>
        <p:graphicFrame>
          <p:nvGraphicFramePr>
            <p:cNvPr id="37" name="Object 36"/>
            <p:cNvGraphicFramePr>
              <a:graphicFrameLocks noChangeAspect="1"/>
            </p:cNvGraphicFramePr>
            <p:nvPr>
              <p:extLst/>
            </p:nvPr>
          </p:nvGraphicFramePr>
          <p:xfrm>
            <a:off x="6598783" y="3726430"/>
            <a:ext cx="533400" cy="584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99" name="Equation" r:id="rId9" imgW="139639" imgH="203112" progId="Equation.DSMT4">
                    <p:embed/>
                  </p:oleObj>
                </mc:Choice>
                <mc:Fallback>
                  <p:oleObj name="Equation" r:id="rId9" imgW="139639" imgH="203112" progId="Equation.DSMT4">
                    <p:embed/>
                    <p:pic>
                      <p:nvPicPr>
                        <p:cNvPr id="37" name="Object 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98783" y="3726430"/>
                          <a:ext cx="533400" cy="584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" name="Left Brace 3"/>
          <p:cNvSpPr/>
          <p:nvPr/>
        </p:nvSpPr>
        <p:spPr>
          <a:xfrm>
            <a:off x="2139044" y="1981199"/>
            <a:ext cx="256720" cy="1117829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887886"/>
      </p:ext>
    </p:extLst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80" name="Text Box 24"/>
          <p:cNvSpPr txBox="1">
            <a:spLocks noChangeArrowheads="1"/>
          </p:cNvSpPr>
          <p:nvPr/>
        </p:nvSpPr>
        <p:spPr bwMode="auto">
          <a:xfrm>
            <a:off x="381000" y="914400"/>
            <a:ext cx="853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i="0" dirty="0">
                <a:latin typeface="Arial" pitchFamily="34" charset="0"/>
                <a:cs typeface="Arial" pitchFamily="34" charset="0"/>
              </a:rPr>
              <a:t>KL    </a:t>
            </a:r>
            <a:r>
              <a:rPr lang="en-US" sz="2800" i="0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HNO</a:t>
            </a:r>
            <a:r>
              <a:rPr lang="en-US" sz="2800" i="0" baseline="-25000" dirty="0">
                <a:latin typeface="Arial" pitchFamily="34" charset="0"/>
                <a:cs typeface="Arial" pitchFamily="34" charset="0"/>
              </a:rPr>
              <a:t>3 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         </a:t>
            </a:r>
            <a:r>
              <a:rPr lang="en-US" sz="2800" i="0" dirty="0" err="1" smtClean="0">
                <a:latin typeface="Arial" pitchFamily="34" charset="0"/>
                <a:cs typeface="Arial" pitchFamily="34" charset="0"/>
              </a:rPr>
              <a:t>Muối</a:t>
            </a:r>
            <a:r>
              <a:rPr lang="en-US" sz="280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i="0" dirty="0" err="1">
                <a:latin typeface="Arial" pitchFamily="34" charset="0"/>
                <a:cs typeface="Arial" pitchFamily="34" charset="0"/>
              </a:rPr>
              <a:t>nitrat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 + H</a:t>
            </a:r>
            <a:r>
              <a:rPr lang="en-US" sz="2800" i="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800" i="0" dirty="0">
                <a:latin typeface="Arial" pitchFamily="34" charset="0"/>
                <a:cs typeface="Arial" pitchFamily="34" charset="0"/>
              </a:rPr>
              <a:t>O +</a:t>
            </a:r>
            <a:endParaRPr lang="fr-FR" sz="2800" i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881" name="Line 25"/>
          <p:cNvSpPr>
            <a:spLocks noChangeShapeType="1"/>
          </p:cNvSpPr>
          <p:nvPr/>
        </p:nvSpPr>
        <p:spPr bwMode="auto">
          <a:xfrm>
            <a:off x="3048000" y="12192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2" name="Text Box 26"/>
          <p:cNvSpPr txBox="1">
            <a:spLocks noChangeArrowheads="1"/>
          </p:cNvSpPr>
          <p:nvPr/>
        </p:nvSpPr>
        <p:spPr bwMode="auto">
          <a:xfrm>
            <a:off x="381000" y="2743199"/>
            <a:ext cx="8305800" cy="1160463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i="0" dirty="0">
                <a:cs typeface="Times New Roman" pitchFamily="18" charset="0"/>
              </a:rPr>
              <a:t>KL          + H</a:t>
            </a:r>
            <a:r>
              <a:rPr lang="en-US" sz="2800" i="0" baseline="-25000" dirty="0">
                <a:cs typeface="Times New Roman" pitchFamily="18" charset="0"/>
              </a:rPr>
              <a:t>2</a:t>
            </a:r>
            <a:r>
              <a:rPr lang="en-US" sz="2800" i="0" dirty="0">
                <a:cs typeface="Times New Roman" pitchFamily="18" charset="0"/>
              </a:rPr>
              <a:t>SO</a:t>
            </a:r>
            <a:r>
              <a:rPr lang="en-US" sz="2800" i="0" baseline="-25000" dirty="0">
                <a:cs typeface="Times New Roman" pitchFamily="18" charset="0"/>
              </a:rPr>
              <a:t>4 </a:t>
            </a:r>
            <a:r>
              <a:rPr lang="en-US" sz="2800" i="0" baseline="-25000" dirty="0" err="1" smtClean="0">
                <a:cs typeface="Times New Roman" pitchFamily="18" charset="0"/>
              </a:rPr>
              <a:t>đặc</a:t>
            </a:r>
            <a:r>
              <a:rPr lang="en-US" sz="2800" i="0" dirty="0" smtClean="0">
                <a:cs typeface="Times New Roman" pitchFamily="18" charset="0"/>
              </a:rPr>
              <a:t>    </a:t>
            </a:r>
            <a:r>
              <a:rPr lang="en-US" sz="2800" i="0" dirty="0" err="1" smtClean="0">
                <a:cs typeface="Times New Roman" pitchFamily="18" charset="0"/>
              </a:rPr>
              <a:t>Muối</a:t>
            </a:r>
            <a:r>
              <a:rPr lang="en-US" sz="2800" i="0" dirty="0" smtClean="0">
                <a:cs typeface="Times New Roman" pitchFamily="18" charset="0"/>
              </a:rPr>
              <a:t> </a:t>
            </a:r>
            <a:r>
              <a:rPr lang="en-US" sz="2800" i="0" dirty="0" err="1">
                <a:cs typeface="Times New Roman" pitchFamily="18" charset="0"/>
              </a:rPr>
              <a:t>sunfat</a:t>
            </a:r>
            <a:r>
              <a:rPr lang="en-US" sz="2800" i="0" dirty="0">
                <a:cs typeface="Times New Roman" pitchFamily="18" charset="0"/>
              </a:rPr>
              <a:t> + </a:t>
            </a:r>
            <a:r>
              <a:rPr lang="en-US" sz="2800" i="0" dirty="0" smtClean="0">
                <a:cs typeface="Times New Roman" pitchFamily="18" charset="0"/>
              </a:rPr>
              <a:t>H</a:t>
            </a:r>
            <a:r>
              <a:rPr lang="en-US" sz="2800" i="0" baseline="-25000" dirty="0" smtClean="0">
                <a:cs typeface="Times New Roman" pitchFamily="18" charset="0"/>
              </a:rPr>
              <a:t>2</a:t>
            </a:r>
            <a:r>
              <a:rPr lang="en-US" sz="2800" i="0" dirty="0" smtClean="0">
                <a:cs typeface="Times New Roman" pitchFamily="18" charset="0"/>
              </a:rPr>
              <a:t>O +    </a:t>
            </a:r>
            <a:r>
              <a:rPr lang="en-US" sz="2800" i="0" dirty="0">
                <a:cs typeface="Times New Roman" pitchFamily="18" charset="0"/>
              </a:rPr>
              <a:t>SO</a:t>
            </a:r>
            <a:r>
              <a:rPr lang="en-US" sz="2800" i="0" baseline="-25000" dirty="0">
                <a:cs typeface="Times New Roman" pitchFamily="18" charset="0"/>
              </a:rPr>
              <a:t>2</a:t>
            </a:r>
            <a:r>
              <a:rPr lang="en-US" sz="2800" i="0" dirty="0">
                <a:cs typeface="Times New Roman" pitchFamily="18" charset="0"/>
                <a:sym typeface="Symbol" pitchFamily="18" charset="2"/>
              </a:rPr>
              <a:t></a:t>
            </a:r>
            <a:r>
              <a:rPr lang="en-US" sz="2800" i="0" dirty="0"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800" i="0" dirty="0" err="1" smtClean="0">
                <a:cs typeface="Times New Roman" pitchFamily="18" charset="0"/>
              </a:rPr>
              <a:t>trừ</a:t>
            </a:r>
            <a:r>
              <a:rPr lang="en-US" sz="2800" i="0" dirty="0" smtClean="0">
                <a:cs typeface="Times New Roman" pitchFamily="18" charset="0"/>
              </a:rPr>
              <a:t> Au</a:t>
            </a:r>
            <a:r>
              <a:rPr lang="en-US" sz="2800" i="0" dirty="0">
                <a:cs typeface="Times New Roman" pitchFamily="18" charset="0"/>
              </a:rPr>
              <a:t>, Pt                                                    </a:t>
            </a:r>
            <a:r>
              <a:rPr lang="en-US" sz="2800" i="0" dirty="0" smtClean="0">
                <a:cs typeface="Times New Roman" pitchFamily="18" charset="0"/>
              </a:rPr>
              <a:t>         S</a:t>
            </a:r>
            <a:r>
              <a:rPr lang="en-US" sz="2800" i="0" dirty="0">
                <a:cs typeface="Times New Roman" pitchFamily="18" charset="0"/>
              </a:rPr>
              <a:t>, H</a:t>
            </a:r>
            <a:r>
              <a:rPr lang="en-US" sz="2800" i="0" baseline="-25000" dirty="0">
                <a:cs typeface="Times New Roman" pitchFamily="18" charset="0"/>
              </a:rPr>
              <a:t>2</a:t>
            </a:r>
            <a:r>
              <a:rPr lang="en-US" sz="2800" i="0" dirty="0">
                <a:cs typeface="Times New Roman" pitchFamily="18" charset="0"/>
              </a:rPr>
              <a:t>S</a:t>
            </a:r>
            <a:endParaRPr lang="fr-FR" sz="2800" i="0" dirty="0">
              <a:cs typeface="Times New Roman" pitchFamily="18" charset="0"/>
            </a:endParaRPr>
          </a:p>
        </p:txBody>
      </p:sp>
      <p:sp>
        <p:nvSpPr>
          <p:cNvPr id="121883" name="Text Box 27"/>
          <p:cNvSpPr txBox="1">
            <a:spLocks noChangeArrowheads="1"/>
          </p:cNvSpPr>
          <p:nvPr/>
        </p:nvSpPr>
        <p:spPr bwMode="auto">
          <a:xfrm>
            <a:off x="7239000" y="414338"/>
            <a:ext cx="16002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 </a:t>
            </a:r>
            <a:r>
              <a:rPr lang="en-US" i="0" dirty="0" smtClean="0"/>
              <a:t>NO</a:t>
            </a:r>
            <a:r>
              <a:rPr lang="en-US" i="0" baseline="-25000" dirty="0" smtClean="0"/>
              <a:t>2</a:t>
            </a:r>
            <a:r>
              <a:rPr lang="en-US" i="0" dirty="0" smtClean="0"/>
              <a:t>, NO</a:t>
            </a:r>
            <a:endParaRPr lang="en-US" i="0" dirty="0"/>
          </a:p>
          <a:p>
            <a:pPr eaLnBrk="1" hangingPunct="1">
              <a:spcBef>
                <a:spcPct val="50000"/>
              </a:spcBef>
            </a:pPr>
            <a:r>
              <a:rPr lang="en-US" i="0" dirty="0"/>
              <a:t>N</a:t>
            </a:r>
            <a:r>
              <a:rPr lang="en-US" i="0" baseline="-25000" dirty="0"/>
              <a:t>2</a:t>
            </a:r>
            <a:r>
              <a:rPr lang="en-US" i="0" dirty="0"/>
              <a:t>O,  N</a:t>
            </a:r>
            <a:r>
              <a:rPr lang="en-US" i="0" baseline="-25000" dirty="0"/>
              <a:t>2</a:t>
            </a:r>
            <a:r>
              <a:rPr lang="en-US" i="0" dirty="0"/>
              <a:t>, NH</a:t>
            </a:r>
            <a:r>
              <a:rPr lang="en-US" i="0" baseline="-25000" dirty="0"/>
              <a:t>4</a:t>
            </a:r>
            <a:r>
              <a:rPr lang="en-US" i="0" dirty="0"/>
              <a:t>NO</a:t>
            </a:r>
            <a:r>
              <a:rPr lang="en-US" i="0" baseline="-25000" dirty="0"/>
              <a:t>3</a:t>
            </a:r>
            <a:r>
              <a:rPr lang="en-US" dirty="0"/>
              <a:t> </a:t>
            </a:r>
          </a:p>
        </p:txBody>
      </p:sp>
      <p:sp>
        <p:nvSpPr>
          <p:cNvPr id="121884" name="Text Box 28"/>
          <p:cNvSpPr txBox="1">
            <a:spLocks noChangeArrowheads="1"/>
          </p:cNvSpPr>
          <p:nvPr/>
        </p:nvSpPr>
        <p:spPr bwMode="auto">
          <a:xfrm>
            <a:off x="6705600" y="200025"/>
            <a:ext cx="10668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9600" b="0" i="0" dirty="0"/>
              <a:t>{</a:t>
            </a:r>
          </a:p>
        </p:txBody>
      </p:sp>
      <p:sp>
        <p:nvSpPr>
          <p:cNvPr id="121886" name="Text Box 30"/>
          <p:cNvSpPr txBox="1">
            <a:spLocks noChangeArrowheads="1"/>
          </p:cNvSpPr>
          <p:nvPr/>
        </p:nvSpPr>
        <p:spPr bwMode="auto">
          <a:xfrm>
            <a:off x="0" y="1276350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(Trừ Au, Pt)</a:t>
            </a:r>
          </a:p>
        </p:txBody>
      </p:sp>
      <p:sp>
        <p:nvSpPr>
          <p:cNvPr id="121889" name="Text Box 33"/>
          <p:cNvSpPr txBox="1">
            <a:spLocks noChangeArrowheads="1"/>
          </p:cNvSpPr>
          <p:nvPr/>
        </p:nvSpPr>
        <p:spPr bwMode="auto">
          <a:xfrm>
            <a:off x="0" y="1905000"/>
            <a:ext cx="8915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3Cu + 8HNO</a:t>
            </a:r>
            <a:r>
              <a:rPr lang="en-US" sz="3200" i="0" baseline="-25000" dirty="0"/>
              <a:t>3   </a:t>
            </a:r>
            <a:r>
              <a:rPr lang="en-US" sz="3200" i="0" dirty="0"/>
              <a:t>             3Cu(NO</a:t>
            </a:r>
            <a:r>
              <a:rPr lang="en-US" sz="3200" i="0" baseline="-25000" dirty="0"/>
              <a:t>3</a:t>
            </a:r>
            <a:r>
              <a:rPr lang="en-US" sz="3200" i="0" dirty="0"/>
              <a:t>)</a:t>
            </a:r>
            <a:r>
              <a:rPr lang="en-US" sz="3200" i="0" baseline="-25000" dirty="0"/>
              <a:t>2</a:t>
            </a:r>
            <a:r>
              <a:rPr lang="en-US" sz="3200" i="0" dirty="0"/>
              <a:t> + 4H</a:t>
            </a:r>
            <a:r>
              <a:rPr lang="en-US" sz="3200" i="0" baseline="-25000" dirty="0"/>
              <a:t>2</a:t>
            </a:r>
            <a:r>
              <a:rPr lang="en-US" sz="3200" i="0" dirty="0"/>
              <a:t>O + 2NO</a:t>
            </a:r>
          </a:p>
        </p:txBody>
      </p:sp>
      <p:sp>
        <p:nvSpPr>
          <p:cNvPr id="121890" name="Text Box 34"/>
          <p:cNvSpPr txBox="1">
            <a:spLocks noChangeArrowheads="1"/>
          </p:cNvSpPr>
          <p:nvPr/>
        </p:nvSpPr>
        <p:spPr bwMode="auto">
          <a:xfrm>
            <a:off x="2633663" y="2109788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loãng</a:t>
            </a:r>
            <a:endParaRPr lang="en-US" dirty="0"/>
          </a:p>
        </p:txBody>
      </p:sp>
      <p:sp>
        <p:nvSpPr>
          <p:cNvPr id="121891" name="Text Box 35"/>
          <p:cNvSpPr txBox="1">
            <a:spLocks noChangeArrowheads="1"/>
          </p:cNvSpPr>
          <p:nvPr/>
        </p:nvSpPr>
        <p:spPr bwMode="auto">
          <a:xfrm>
            <a:off x="3205163" y="1323975"/>
            <a:ext cx="312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(KL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oxh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)</a:t>
            </a:r>
          </a:p>
        </p:txBody>
      </p:sp>
      <p:sp>
        <p:nvSpPr>
          <p:cNvPr id="121892" name="Line 36"/>
          <p:cNvSpPr>
            <a:spLocks noChangeShapeType="1"/>
          </p:cNvSpPr>
          <p:nvPr/>
        </p:nvSpPr>
        <p:spPr bwMode="auto">
          <a:xfrm>
            <a:off x="3200400" y="22098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3" name="Text Box 37"/>
          <p:cNvSpPr txBox="1">
            <a:spLocks noChangeArrowheads="1"/>
          </p:cNvSpPr>
          <p:nvPr/>
        </p:nvSpPr>
        <p:spPr bwMode="auto">
          <a:xfrm>
            <a:off x="304800" y="16811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21894" name="Text Box 38"/>
          <p:cNvSpPr txBox="1">
            <a:spLocks noChangeArrowheads="1"/>
          </p:cNvSpPr>
          <p:nvPr/>
        </p:nvSpPr>
        <p:spPr bwMode="auto">
          <a:xfrm>
            <a:off x="4191000" y="1666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1895" name="Text Box 39"/>
          <p:cNvSpPr txBox="1">
            <a:spLocks noChangeArrowheads="1"/>
          </p:cNvSpPr>
          <p:nvPr/>
        </p:nvSpPr>
        <p:spPr bwMode="auto">
          <a:xfrm>
            <a:off x="1676400" y="16764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+5</a:t>
            </a:r>
          </a:p>
        </p:txBody>
      </p:sp>
      <p:sp>
        <p:nvSpPr>
          <p:cNvPr id="121896" name="Text Box 40"/>
          <p:cNvSpPr txBox="1">
            <a:spLocks noChangeArrowheads="1"/>
          </p:cNvSpPr>
          <p:nvPr/>
        </p:nvSpPr>
        <p:spPr bwMode="auto">
          <a:xfrm>
            <a:off x="7848600" y="168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1897" name="Line 41"/>
          <p:cNvSpPr>
            <a:spLocks noChangeShapeType="1"/>
          </p:cNvSpPr>
          <p:nvPr/>
        </p:nvSpPr>
        <p:spPr bwMode="auto">
          <a:xfrm>
            <a:off x="3352800" y="299085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8" name="Text Box 42"/>
          <p:cNvSpPr txBox="1">
            <a:spLocks noChangeArrowheads="1"/>
          </p:cNvSpPr>
          <p:nvPr/>
        </p:nvSpPr>
        <p:spPr bwMode="auto">
          <a:xfrm>
            <a:off x="3348038" y="3276600"/>
            <a:ext cx="312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(KL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oxh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)</a:t>
            </a:r>
          </a:p>
        </p:txBody>
      </p:sp>
      <p:sp>
        <p:nvSpPr>
          <p:cNvPr id="121899" name="Text Box 43"/>
          <p:cNvSpPr txBox="1">
            <a:spLocks noChangeArrowheads="1"/>
          </p:cNvSpPr>
          <p:nvPr/>
        </p:nvSpPr>
        <p:spPr bwMode="auto">
          <a:xfrm>
            <a:off x="304800" y="41910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 </a:t>
            </a:r>
            <a:r>
              <a:rPr lang="en-US" sz="3200" i="0" dirty="0"/>
              <a:t>Cu + 2H</a:t>
            </a:r>
            <a:r>
              <a:rPr lang="en-US" sz="3200" i="0" baseline="-25000" dirty="0"/>
              <a:t>2</a:t>
            </a:r>
            <a:r>
              <a:rPr lang="en-US" sz="3200" i="0" dirty="0"/>
              <a:t>SO</a:t>
            </a:r>
            <a:r>
              <a:rPr lang="en-US" sz="3200" i="0" baseline="-25000" dirty="0"/>
              <a:t>4</a:t>
            </a:r>
            <a:r>
              <a:rPr lang="en-US" sz="3200" i="0" dirty="0"/>
              <a:t> </a:t>
            </a:r>
            <a:r>
              <a:rPr lang="en-US" sz="3200" i="0" dirty="0" err="1"/>
              <a:t>đặc</a:t>
            </a:r>
            <a:r>
              <a:rPr lang="en-US" sz="3200" i="0" dirty="0"/>
              <a:t>, </a:t>
            </a:r>
            <a:r>
              <a:rPr lang="en-US" sz="3200" i="0" dirty="0" err="1"/>
              <a:t>nóng</a:t>
            </a:r>
            <a:r>
              <a:rPr lang="en-US" sz="3200" i="0" dirty="0">
                <a:sym typeface="Wingdings" pitchFamily="2" charset="2"/>
              </a:rPr>
              <a:t> CuSO</a:t>
            </a:r>
            <a:r>
              <a:rPr lang="en-US" sz="3200" i="0" baseline="-25000" dirty="0">
                <a:sym typeface="Wingdings" pitchFamily="2" charset="2"/>
              </a:rPr>
              <a:t>4 </a:t>
            </a:r>
            <a:r>
              <a:rPr lang="en-US" sz="3200" i="0" dirty="0">
                <a:sym typeface="Wingdings" pitchFamily="2" charset="2"/>
              </a:rPr>
              <a:t>+ SO</a:t>
            </a:r>
            <a:r>
              <a:rPr lang="en-US" sz="3200" i="0" baseline="-25000" dirty="0">
                <a:sym typeface="Wingdings" pitchFamily="2" charset="2"/>
              </a:rPr>
              <a:t>2</a:t>
            </a:r>
            <a:r>
              <a:rPr lang="en-US" sz="3200" i="0" dirty="0">
                <a:sym typeface="Wingdings" pitchFamily="2" charset="2"/>
              </a:rPr>
              <a:t> + 2H</a:t>
            </a:r>
            <a:r>
              <a:rPr lang="en-US" sz="3200" i="0" baseline="-25000" dirty="0">
                <a:sym typeface="Wingdings" pitchFamily="2" charset="2"/>
              </a:rPr>
              <a:t>2</a:t>
            </a:r>
            <a:r>
              <a:rPr lang="en-US" sz="3200" i="0" dirty="0">
                <a:sym typeface="Wingdings" pitchFamily="2" charset="2"/>
              </a:rPr>
              <a:t>O</a:t>
            </a:r>
          </a:p>
        </p:txBody>
      </p:sp>
      <p:sp>
        <p:nvSpPr>
          <p:cNvPr id="121901" name="Text Box 45"/>
          <p:cNvSpPr txBox="1">
            <a:spLocks noChangeArrowheads="1"/>
          </p:cNvSpPr>
          <p:nvPr/>
        </p:nvSpPr>
        <p:spPr bwMode="auto">
          <a:xfrm>
            <a:off x="471488" y="39909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121902" name="Text Box 46"/>
          <p:cNvSpPr txBox="1">
            <a:spLocks noChangeArrowheads="1"/>
          </p:cNvSpPr>
          <p:nvPr/>
        </p:nvSpPr>
        <p:spPr bwMode="auto">
          <a:xfrm>
            <a:off x="1905000" y="3995738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+6</a:t>
            </a:r>
          </a:p>
        </p:txBody>
      </p:sp>
      <p:sp>
        <p:nvSpPr>
          <p:cNvPr id="121903" name="Text Box 47"/>
          <p:cNvSpPr txBox="1">
            <a:spLocks noChangeArrowheads="1"/>
          </p:cNvSpPr>
          <p:nvPr/>
        </p:nvSpPr>
        <p:spPr bwMode="auto">
          <a:xfrm>
            <a:off x="5033963" y="39814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+2</a:t>
            </a:r>
          </a:p>
        </p:txBody>
      </p:sp>
      <p:sp>
        <p:nvSpPr>
          <p:cNvPr id="121904" name="Text Box 48"/>
          <p:cNvSpPr txBox="1">
            <a:spLocks noChangeArrowheads="1"/>
          </p:cNvSpPr>
          <p:nvPr/>
        </p:nvSpPr>
        <p:spPr bwMode="auto">
          <a:xfrm>
            <a:off x="6524625" y="40052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+4</a:t>
            </a:r>
          </a:p>
        </p:txBody>
      </p:sp>
      <p:sp>
        <p:nvSpPr>
          <p:cNvPr id="121905" name="Text Box 49"/>
          <p:cNvSpPr txBox="1">
            <a:spLocks noChangeArrowheads="1"/>
          </p:cNvSpPr>
          <p:nvPr/>
        </p:nvSpPr>
        <p:spPr bwMode="auto">
          <a:xfrm>
            <a:off x="71438" y="5334000"/>
            <a:ext cx="8991600" cy="557213"/>
          </a:xfrm>
          <a:prstGeom prst="rect">
            <a:avLst/>
          </a:prstGeom>
          <a:solidFill>
            <a:srgbClr val="00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/>
              <a:t>Chú ý: Al, Fe, Cr không tác dụng HNO</a:t>
            </a:r>
            <a:r>
              <a:rPr lang="en-US" sz="2800" baseline="-25000"/>
              <a:t>3</a:t>
            </a:r>
            <a:r>
              <a:rPr lang="en-US" sz="2800"/>
              <a:t>, H</a:t>
            </a:r>
            <a:r>
              <a:rPr lang="en-US" sz="2800" baseline="-25000"/>
              <a:t>2</a:t>
            </a:r>
            <a:r>
              <a:rPr lang="en-US" sz="2800"/>
              <a:t>SO</a:t>
            </a:r>
            <a:r>
              <a:rPr lang="en-US" sz="2800" baseline="-25000"/>
              <a:t>4</a:t>
            </a:r>
            <a:r>
              <a:rPr lang="en-US" sz="2800"/>
              <a:t> đặc, nguội</a:t>
            </a:r>
          </a:p>
        </p:txBody>
      </p:sp>
      <p:sp>
        <p:nvSpPr>
          <p:cNvPr id="121906" name="Text Box 50"/>
          <p:cNvSpPr txBox="1">
            <a:spLocks noChangeArrowheads="1"/>
          </p:cNvSpPr>
          <p:nvPr/>
        </p:nvSpPr>
        <p:spPr bwMode="auto">
          <a:xfrm>
            <a:off x="6819900" y="2347912"/>
            <a:ext cx="7239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9600" b="0" i="0" dirty="0" smtClean="0"/>
              <a:t>{    </a:t>
            </a:r>
            <a:endParaRPr lang="en-US" sz="9600" b="0" i="0" dirty="0"/>
          </a:p>
        </p:txBody>
      </p:sp>
      <p:sp>
        <p:nvSpPr>
          <p:cNvPr id="121907" name="Text Box 51"/>
          <p:cNvSpPr txBox="1">
            <a:spLocks noChangeArrowheads="1"/>
          </p:cNvSpPr>
          <p:nvPr/>
        </p:nvSpPr>
        <p:spPr bwMode="auto">
          <a:xfrm>
            <a:off x="0" y="22860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>
                <a:solidFill>
                  <a:srgbClr val="FF0000"/>
                </a:solidFill>
              </a:rPr>
              <a:t>Tính khử</a:t>
            </a:r>
          </a:p>
        </p:txBody>
      </p:sp>
      <p:sp>
        <p:nvSpPr>
          <p:cNvPr id="121908" name="Text Box 52"/>
          <p:cNvSpPr txBox="1">
            <a:spLocks noChangeArrowheads="1"/>
          </p:cNvSpPr>
          <p:nvPr/>
        </p:nvSpPr>
        <p:spPr bwMode="auto">
          <a:xfrm>
            <a:off x="0" y="46482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>
                <a:solidFill>
                  <a:srgbClr val="FF0000"/>
                </a:solidFill>
              </a:rPr>
              <a:t>Tính khử</a:t>
            </a:r>
          </a:p>
        </p:txBody>
      </p:sp>
      <p:graphicFrame>
        <p:nvGraphicFramePr>
          <p:cNvPr id="121909" name="Group 5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147363681"/>
              </p:ext>
            </p:extLst>
          </p:nvPr>
        </p:nvGraphicFramePr>
        <p:xfrm>
          <a:off x="228600" y="5943600"/>
          <a:ext cx="8458200" cy="762000"/>
        </p:xfrm>
        <a:graphic>
          <a:graphicData uri="http://schemas.openxmlformats.org/drawingml/2006/table">
            <a:tbl>
              <a:tblPr/>
              <a:tblGrid>
                <a:gridCol w="422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87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4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334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863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921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6515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0" y="109538"/>
            <a:ext cx="6472238" cy="6096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lin ang="5400000" scaled="1"/>
          </a:gradFill>
          <a:ln w="57150" cmpd="thinThick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i="0" u="sng" dirty="0" err="1" smtClean="0">
                <a:latin typeface="Arial" charset="0"/>
              </a:rPr>
              <a:t>Với</a:t>
            </a:r>
            <a:r>
              <a:rPr lang="en-US" sz="2800" i="0" u="sng" dirty="0" smtClean="0">
                <a:latin typeface="Arial" charset="0"/>
              </a:rPr>
              <a:t> </a:t>
            </a:r>
            <a:r>
              <a:rPr lang="en-US" sz="2800" i="0" u="sng" dirty="0">
                <a:latin typeface="Arial" charset="0"/>
              </a:rPr>
              <a:t>dung </a:t>
            </a:r>
            <a:r>
              <a:rPr lang="en-US" sz="2800" i="0" u="sng" dirty="0" err="1">
                <a:latin typeface="Arial" charset="0"/>
              </a:rPr>
              <a:t>dịch</a:t>
            </a:r>
            <a:r>
              <a:rPr lang="en-US" sz="2800" i="0" u="sng" dirty="0">
                <a:latin typeface="Arial" charset="0"/>
              </a:rPr>
              <a:t> </a:t>
            </a:r>
            <a:r>
              <a:rPr lang="en-US" sz="2800" u="sng" dirty="0">
                <a:latin typeface="Arial" charset="0"/>
              </a:rPr>
              <a:t>HNO</a:t>
            </a:r>
            <a:r>
              <a:rPr lang="en-US" sz="2800" u="sng" baseline="-25000" dirty="0">
                <a:latin typeface="Arial" charset="0"/>
              </a:rPr>
              <a:t>3</a:t>
            </a:r>
            <a:r>
              <a:rPr lang="en-US" sz="2800" u="sng" dirty="0">
                <a:latin typeface="Arial" charset="0"/>
              </a:rPr>
              <a:t>,H</a:t>
            </a:r>
            <a:r>
              <a:rPr lang="en-US" sz="2800" u="sng" baseline="-25000" dirty="0">
                <a:latin typeface="Arial" charset="0"/>
              </a:rPr>
              <a:t>2</a:t>
            </a:r>
            <a:r>
              <a:rPr lang="en-US" sz="2800" u="sng" dirty="0">
                <a:latin typeface="Arial" charset="0"/>
              </a:rPr>
              <a:t>SO</a:t>
            </a:r>
            <a:r>
              <a:rPr lang="en-US" sz="2800" u="sng" baseline="-25000" dirty="0">
                <a:latin typeface="Arial" charset="0"/>
              </a:rPr>
              <a:t>4</a:t>
            </a:r>
            <a:r>
              <a:rPr lang="en-US" sz="2800" u="sng" dirty="0">
                <a:latin typeface="Arial" charset="0"/>
              </a:rPr>
              <a:t>đặc: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i="0" dirty="0" smtClean="0">
                <a:latin typeface="Arial" charset="0"/>
              </a:rPr>
              <a:t> </a:t>
            </a:r>
            <a:r>
              <a:rPr lang="en-US" sz="2800" i="0" dirty="0" smtClean="0">
                <a:solidFill>
                  <a:srgbClr val="000099"/>
                </a:solidFill>
                <a:latin typeface="Arial" charset="0"/>
              </a:rPr>
              <a:t>       </a:t>
            </a:r>
            <a:endParaRPr lang="en-US" sz="2800" i="0" dirty="0">
              <a:solidFill>
                <a:srgbClr val="000099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505063"/>
      </p:ext>
    </p:extLst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1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21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1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21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21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1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21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1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21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21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21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1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21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21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21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21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21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21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21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21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21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121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121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121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121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121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0" presetClass="emph" presetSubtype="0" repeatCount="1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4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5" dur="3000" fill="hold"/>
                                        <p:tgtEl>
                                          <p:spTgt spid="1219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7" dur="500"/>
                                        <p:tgtEl>
                                          <p:spTgt spid="121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80" grpId="0"/>
      <p:bldP spid="121881" grpId="0" animBg="1"/>
      <p:bldP spid="121882" grpId="0" animBg="1"/>
      <p:bldP spid="121883" grpId="0"/>
      <p:bldP spid="121884" grpId="0"/>
      <p:bldP spid="121886" grpId="0"/>
      <p:bldP spid="121889" grpId="0"/>
      <p:bldP spid="121890" grpId="0"/>
      <p:bldP spid="121891" grpId="0"/>
      <p:bldP spid="121892" grpId="0" animBg="1"/>
      <p:bldP spid="121893" grpId="0"/>
      <p:bldP spid="121894" grpId="0"/>
      <p:bldP spid="121895" grpId="0"/>
      <p:bldP spid="121896" grpId="0"/>
      <p:bldP spid="121897" grpId="0" animBg="1"/>
      <p:bldP spid="121898" grpId="0"/>
      <p:bldP spid="121899" grpId="0"/>
      <p:bldP spid="121901" grpId="0"/>
      <p:bldP spid="121902" grpId="0"/>
      <p:bldP spid="121903" grpId="0"/>
      <p:bldP spid="121904" grpId="0"/>
      <p:bldP spid="121905" grpId="0" animBg="1"/>
      <p:bldP spid="121905" grpId="1" animBg="1"/>
      <p:bldP spid="121906" grpId="0"/>
      <p:bldP spid="121907" grpId="0"/>
      <p:bldP spid="12190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4"/>
          <p:cNvSpPr txBox="1">
            <a:spLocks noChangeArrowheads="1"/>
          </p:cNvSpPr>
          <p:nvPr/>
        </p:nvSpPr>
        <p:spPr bwMode="auto">
          <a:xfrm>
            <a:off x="2286000" y="295043"/>
            <a:ext cx="4724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i="0" dirty="0" err="1" smtClean="0">
                <a:latin typeface="Arial" pitchFamily="34" charset="0"/>
                <a:cs typeface="Arial" pitchFamily="34" charset="0"/>
              </a:rPr>
              <a:t>Tác</a:t>
            </a:r>
            <a:r>
              <a:rPr lang="en-US" sz="300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i="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000" i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i="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i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i="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000" i="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4622" name="Text Box 46"/>
          <p:cNvSpPr txBox="1">
            <a:spLocks noChangeArrowheads="1"/>
          </p:cNvSpPr>
          <p:nvPr/>
        </p:nvSpPr>
        <p:spPr bwMode="auto">
          <a:xfrm>
            <a:off x="331787" y="2438480"/>
            <a:ext cx="4114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dirty="0" smtClean="0">
                <a:solidFill>
                  <a:schemeClr val="accent2"/>
                </a:solidFill>
              </a:rPr>
              <a:t>      PT: </a:t>
            </a:r>
            <a:r>
              <a:rPr lang="en-US" sz="3200" dirty="0">
                <a:solidFill>
                  <a:schemeClr val="accent2"/>
                </a:solidFill>
              </a:rPr>
              <a:t>2Na + 2H</a:t>
            </a:r>
            <a:r>
              <a:rPr lang="en-US" sz="3200" baseline="-25000" dirty="0">
                <a:solidFill>
                  <a:schemeClr val="accent2"/>
                </a:solidFill>
              </a:rPr>
              <a:t>2</a:t>
            </a:r>
            <a:r>
              <a:rPr lang="en-US" sz="3200" dirty="0">
                <a:solidFill>
                  <a:schemeClr val="accent2"/>
                </a:solidFill>
              </a:rPr>
              <a:t>O </a:t>
            </a:r>
            <a:r>
              <a:rPr lang="en-US" sz="3200" dirty="0">
                <a:solidFill>
                  <a:schemeClr val="accent2"/>
                </a:solidFill>
                <a:sym typeface="Wingdings" pitchFamily="2" charset="2"/>
              </a:rPr>
              <a:t></a:t>
            </a:r>
            <a:endParaRPr lang="en-US" sz="3200" baseline="-25000" dirty="0">
              <a:solidFill>
                <a:schemeClr val="accent2"/>
              </a:solidFill>
              <a:sym typeface="Wingdings" pitchFamily="2" charset="2"/>
            </a:endParaRPr>
          </a:p>
        </p:txBody>
      </p:sp>
      <p:sp>
        <p:nvSpPr>
          <p:cNvPr id="24670" name="Text Box 94"/>
          <p:cNvSpPr txBox="1">
            <a:spLocks noChangeArrowheads="1"/>
          </p:cNvSpPr>
          <p:nvPr/>
        </p:nvSpPr>
        <p:spPr bwMode="auto">
          <a:xfrm>
            <a:off x="4429011" y="2422832"/>
            <a:ext cx="2667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dirty="0">
                <a:solidFill>
                  <a:schemeClr val="accent2"/>
                </a:solidFill>
                <a:sym typeface="Wingdings" pitchFamily="2" charset="2"/>
              </a:rPr>
              <a:t>2NaOH + H</a:t>
            </a:r>
            <a:r>
              <a:rPr lang="en-US" sz="3200" baseline="-25000" dirty="0">
                <a:solidFill>
                  <a:schemeClr val="accent2"/>
                </a:solidFill>
                <a:sym typeface="Wingdings" pitchFamily="2" charset="2"/>
              </a:rPr>
              <a:t>2 </a:t>
            </a:r>
            <a:r>
              <a:rPr lang="en-US" i="0" dirty="0">
                <a:sym typeface="Symbol" pitchFamily="18" charset="2"/>
              </a:rPr>
              <a:t></a:t>
            </a:r>
          </a:p>
        </p:txBody>
      </p:sp>
      <p:sp>
        <p:nvSpPr>
          <p:cNvPr id="24678" name="Text Box 102"/>
          <p:cNvSpPr txBox="1">
            <a:spLocks noChangeArrowheads="1"/>
          </p:cNvSpPr>
          <p:nvPr/>
        </p:nvSpPr>
        <p:spPr bwMode="auto">
          <a:xfrm>
            <a:off x="1966232" y="1971755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24679" name="Text Box 103"/>
          <p:cNvSpPr txBox="1">
            <a:spLocks noChangeArrowheads="1"/>
          </p:cNvSpPr>
          <p:nvPr/>
        </p:nvSpPr>
        <p:spPr bwMode="auto">
          <a:xfrm>
            <a:off x="3071132" y="198128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+1</a:t>
            </a:r>
          </a:p>
        </p:txBody>
      </p:sp>
      <p:sp>
        <p:nvSpPr>
          <p:cNvPr id="17422" name="Text Box 104"/>
          <p:cNvSpPr txBox="1">
            <a:spLocks noChangeArrowheads="1"/>
          </p:cNvSpPr>
          <p:nvPr/>
        </p:nvSpPr>
        <p:spPr bwMode="auto">
          <a:xfrm>
            <a:off x="3608387" y="3852261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24681" name="Text Box 105"/>
          <p:cNvSpPr txBox="1">
            <a:spLocks noChangeArrowheads="1"/>
          </p:cNvSpPr>
          <p:nvPr/>
        </p:nvSpPr>
        <p:spPr bwMode="auto">
          <a:xfrm>
            <a:off x="6285820" y="198128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/>
              <a:t>o</a:t>
            </a:r>
          </a:p>
        </p:txBody>
      </p:sp>
      <p:sp>
        <p:nvSpPr>
          <p:cNvPr id="24682" name="Text Box 106"/>
          <p:cNvSpPr txBox="1">
            <a:spLocks noChangeArrowheads="1"/>
          </p:cNvSpPr>
          <p:nvPr/>
        </p:nvSpPr>
        <p:spPr bwMode="auto">
          <a:xfrm>
            <a:off x="4747532" y="1990805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+1</a:t>
            </a:r>
          </a:p>
        </p:txBody>
      </p:sp>
      <p:sp>
        <p:nvSpPr>
          <p:cNvPr id="24683" name="Text Box 107"/>
          <p:cNvSpPr txBox="1">
            <a:spLocks noChangeArrowheads="1"/>
          </p:cNvSpPr>
          <p:nvPr/>
        </p:nvSpPr>
        <p:spPr bwMode="auto">
          <a:xfrm>
            <a:off x="975632" y="3046947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FF0000"/>
                </a:solidFill>
              </a:rPr>
              <a:t>Chất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khử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4685" name="Text Box 109"/>
          <p:cNvSpPr txBox="1">
            <a:spLocks noChangeArrowheads="1"/>
          </p:cNvSpPr>
          <p:nvPr/>
        </p:nvSpPr>
        <p:spPr bwMode="auto">
          <a:xfrm>
            <a:off x="823232" y="3962400"/>
            <a:ext cx="78486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i="0" dirty="0" err="1"/>
              <a:t>Các</a:t>
            </a:r>
            <a:r>
              <a:rPr lang="en-US" sz="2800" i="0" dirty="0"/>
              <a:t> </a:t>
            </a:r>
            <a:r>
              <a:rPr lang="en-US" sz="2800" i="0" dirty="0" err="1"/>
              <a:t>kim</a:t>
            </a:r>
            <a:r>
              <a:rPr lang="en-US" sz="2800" i="0" dirty="0"/>
              <a:t> </a:t>
            </a:r>
            <a:r>
              <a:rPr lang="en-US" sz="2800" i="0" dirty="0" err="1"/>
              <a:t>loại</a:t>
            </a:r>
            <a:r>
              <a:rPr lang="en-US" sz="2800" i="0" dirty="0"/>
              <a:t> </a:t>
            </a:r>
            <a:r>
              <a:rPr lang="en-US" sz="2800" i="0" dirty="0" err="1"/>
              <a:t>nhóm</a:t>
            </a:r>
            <a:r>
              <a:rPr lang="en-US" sz="2800" i="0" dirty="0"/>
              <a:t> IA, IIA </a:t>
            </a:r>
            <a:r>
              <a:rPr lang="en-US" sz="2800" i="0" dirty="0" err="1"/>
              <a:t>của</a:t>
            </a:r>
            <a:r>
              <a:rPr lang="en-US" sz="2800" i="0" dirty="0"/>
              <a:t> </a:t>
            </a:r>
            <a:r>
              <a:rPr lang="en-US" sz="2800" i="0" dirty="0" err="1"/>
              <a:t>bảng</a:t>
            </a:r>
            <a:r>
              <a:rPr lang="en-US" sz="2800" i="0" dirty="0"/>
              <a:t> </a:t>
            </a:r>
            <a:r>
              <a:rPr lang="en-US" sz="2800" i="0" dirty="0" err="1"/>
              <a:t>tuần</a:t>
            </a:r>
            <a:r>
              <a:rPr lang="en-US" sz="2800" i="0" dirty="0"/>
              <a:t> </a:t>
            </a:r>
            <a:r>
              <a:rPr lang="en-US" sz="2800" i="0" dirty="0" err="1"/>
              <a:t>hoàn</a:t>
            </a:r>
            <a:r>
              <a:rPr lang="en-US" sz="2800" i="0" dirty="0"/>
              <a:t> (</a:t>
            </a:r>
            <a:r>
              <a:rPr lang="en-US" sz="2800" i="0" dirty="0" err="1"/>
              <a:t>trừ</a:t>
            </a:r>
            <a:r>
              <a:rPr lang="en-US" sz="2800" i="0" dirty="0"/>
              <a:t> </a:t>
            </a:r>
            <a:r>
              <a:rPr lang="en-US" sz="2800" i="0" dirty="0" err="1"/>
              <a:t>Be,Mg</a:t>
            </a:r>
            <a:r>
              <a:rPr lang="en-US" sz="2800" i="0" dirty="0"/>
              <a:t>) </a:t>
            </a:r>
            <a:r>
              <a:rPr lang="en-US" sz="2800" i="0" dirty="0" err="1"/>
              <a:t>tác</a:t>
            </a:r>
            <a:r>
              <a:rPr lang="en-US" sz="2800" i="0" dirty="0"/>
              <a:t> </a:t>
            </a:r>
            <a:r>
              <a:rPr lang="en-US" sz="2800" i="0" dirty="0" err="1"/>
              <a:t>dụng</a:t>
            </a:r>
            <a:r>
              <a:rPr lang="en-US" sz="2800" i="0" dirty="0"/>
              <a:t> </a:t>
            </a:r>
            <a:r>
              <a:rPr lang="en-US" sz="2800" i="0" dirty="0" err="1"/>
              <a:t>với</a:t>
            </a:r>
            <a:r>
              <a:rPr lang="en-US" sz="2800" i="0" dirty="0"/>
              <a:t> H</a:t>
            </a:r>
            <a:r>
              <a:rPr lang="en-US" sz="2800" i="0" baseline="-25000" dirty="0"/>
              <a:t>2</a:t>
            </a:r>
            <a:r>
              <a:rPr lang="en-US" sz="2800" i="0" dirty="0"/>
              <a:t>O ở </a:t>
            </a:r>
            <a:r>
              <a:rPr lang="en-US" sz="2800" i="0" dirty="0" err="1"/>
              <a:t>nhiệt</a:t>
            </a:r>
            <a:r>
              <a:rPr lang="en-US" sz="2800" i="0" dirty="0"/>
              <a:t> </a:t>
            </a:r>
            <a:r>
              <a:rPr lang="en-US" sz="2800" i="0" dirty="0" err="1"/>
              <a:t>độ</a:t>
            </a:r>
            <a:r>
              <a:rPr lang="en-US" sz="2800" i="0" dirty="0"/>
              <a:t> </a:t>
            </a:r>
            <a:r>
              <a:rPr lang="en-US" sz="2800" i="0" dirty="0" err="1"/>
              <a:t>thường</a:t>
            </a:r>
            <a:r>
              <a:rPr lang="en-US" sz="2800" i="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099" y="1066800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kiềm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ounded Rectangle 14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478819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9" name="Rectangle 53"/>
          <p:cNvSpPr>
            <a:spLocks noChangeArrowheads="1"/>
          </p:cNvSpPr>
          <p:nvPr/>
        </p:nvSpPr>
        <p:spPr bwMode="auto">
          <a:xfrm>
            <a:off x="914400" y="266700"/>
            <a:ext cx="6629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en-US" sz="3000" b="1" i="0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000" b="1" i="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" y="1069956"/>
            <a:ext cx="6553200" cy="523220"/>
            <a:chOff x="152400" y="3471863"/>
            <a:chExt cx="6553200" cy="523220"/>
          </a:xfrm>
        </p:grpSpPr>
        <p:sp>
          <p:nvSpPr>
            <p:cNvPr id="125994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dirty="0"/>
                <a:t>PTPƯ: Fe + CuSO</a:t>
              </a:r>
              <a:r>
                <a:rPr lang="en-US" sz="2800" baseline="-25000" dirty="0"/>
                <a:t>4</a:t>
              </a:r>
              <a:r>
                <a:rPr lang="en-US" sz="2800" dirty="0"/>
                <a:t> </a:t>
              </a:r>
              <a:r>
                <a:rPr lang="en-US" sz="2800" dirty="0">
                  <a:sym typeface="Wingdings" pitchFamily="2" charset="2"/>
                </a:rPr>
                <a:t></a:t>
              </a:r>
            </a:p>
          </p:txBody>
        </p:sp>
        <p:sp>
          <p:nvSpPr>
            <p:cNvPr id="126006" name="Text Box 54"/>
            <p:cNvSpPr txBox="1">
              <a:spLocks noChangeArrowheads="1"/>
            </p:cNvSpPr>
            <p:nvPr/>
          </p:nvSpPr>
          <p:spPr bwMode="auto">
            <a:xfrm>
              <a:off x="3962400" y="3471863"/>
              <a:ext cx="27432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dirty="0">
                  <a:sym typeface="Wingdings" pitchFamily="2" charset="2"/>
                </a:rPr>
                <a:t>FeSO</a:t>
              </a:r>
              <a:r>
                <a:rPr lang="en-US" sz="2800" baseline="-25000" dirty="0">
                  <a:sym typeface="Wingdings" pitchFamily="2" charset="2"/>
                </a:rPr>
                <a:t>4</a:t>
              </a:r>
              <a:r>
                <a:rPr lang="en-US" sz="2800" dirty="0">
                  <a:sym typeface="Wingdings" pitchFamily="2" charset="2"/>
                </a:rPr>
                <a:t> + Cu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752600" y="838200"/>
            <a:ext cx="4495800" cy="493693"/>
            <a:chOff x="1752600" y="838200"/>
            <a:chExt cx="4495800" cy="493693"/>
          </a:xfrm>
        </p:grpSpPr>
        <p:sp>
          <p:nvSpPr>
            <p:cNvPr id="126007" name="Text Box 55"/>
            <p:cNvSpPr txBox="1">
              <a:spLocks noChangeArrowheads="1"/>
            </p:cNvSpPr>
            <p:nvPr/>
          </p:nvSpPr>
          <p:spPr bwMode="auto">
            <a:xfrm>
              <a:off x="1752600" y="838200"/>
              <a:ext cx="3810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o</a:t>
              </a:r>
            </a:p>
          </p:txBody>
        </p:sp>
        <p:sp>
          <p:nvSpPr>
            <p:cNvPr id="126008" name="Text Box 56"/>
            <p:cNvSpPr txBox="1">
              <a:spLocks noChangeArrowheads="1"/>
            </p:cNvSpPr>
            <p:nvPr/>
          </p:nvSpPr>
          <p:spPr bwMode="auto">
            <a:xfrm>
              <a:off x="2514600" y="874693"/>
              <a:ext cx="6858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+2</a:t>
              </a:r>
            </a:p>
          </p:txBody>
        </p:sp>
        <p:sp>
          <p:nvSpPr>
            <p:cNvPr id="126009" name="Text Box 57"/>
            <p:cNvSpPr txBox="1">
              <a:spLocks noChangeArrowheads="1"/>
            </p:cNvSpPr>
            <p:nvPr/>
          </p:nvSpPr>
          <p:spPr bwMode="auto">
            <a:xfrm>
              <a:off x="4343400" y="838200"/>
              <a:ext cx="6096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+2</a:t>
              </a:r>
            </a:p>
          </p:txBody>
        </p:sp>
        <p:sp>
          <p:nvSpPr>
            <p:cNvPr id="126010" name="Text Box 58"/>
            <p:cNvSpPr txBox="1">
              <a:spLocks noChangeArrowheads="1"/>
            </p:cNvSpPr>
            <p:nvPr/>
          </p:nvSpPr>
          <p:spPr bwMode="auto">
            <a:xfrm>
              <a:off x="5867400" y="838200"/>
              <a:ext cx="3810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i="0" dirty="0"/>
                <a:t>o</a:t>
              </a:r>
            </a:p>
          </p:txBody>
        </p:sp>
      </p:grpSp>
      <p:sp>
        <p:nvSpPr>
          <p:cNvPr id="126011" name="Text Box 59"/>
          <p:cNvSpPr txBox="1">
            <a:spLocks noChangeArrowheads="1"/>
          </p:cNvSpPr>
          <p:nvPr/>
        </p:nvSpPr>
        <p:spPr bwMode="auto">
          <a:xfrm>
            <a:off x="1524000" y="1560493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i="0" dirty="0" err="1">
                <a:solidFill>
                  <a:srgbClr val="FF0000"/>
                </a:solidFill>
              </a:rPr>
              <a:t>Chất</a:t>
            </a:r>
            <a:r>
              <a:rPr lang="en-US" i="0" dirty="0">
                <a:solidFill>
                  <a:srgbClr val="FF0000"/>
                </a:solidFill>
              </a:rPr>
              <a:t> </a:t>
            </a:r>
            <a:r>
              <a:rPr lang="en-US" i="0" dirty="0" err="1">
                <a:solidFill>
                  <a:srgbClr val="FF0000"/>
                </a:solidFill>
              </a:rPr>
              <a:t>khử</a:t>
            </a:r>
            <a:r>
              <a:rPr lang="en-US" dirty="0"/>
              <a:t> </a:t>
            </a:r>
          </a:p>
        </p:txBody>
      </p:sp>
      <p:sp>
        <p:nvSpPr>
          <p:cNvPr id="126012" name="Text Box 60"/>
          <p:cNvSpPr txBox="1">
            <a:spLocks noChangeArrowheads="1"/>
          </p:cNvSpPr>
          <p:nvPr/>
        </p:nvSpPr>
        <p:spPr bwMode="auto">
          <a:xfrm>
            <a:off x="838200" y="2017693"/>
            <a:ext cx="8001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Kim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mạnh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khử</a:t>
            </a:r>
            <a:r>
              <a:rPr lang="en-US" sz="2800" dirty="0"/>
              <a:t> ion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dung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muối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do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5629275" y="4097338"/>
            <a:ext cx="1062038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Pb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Pb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1403350" y="4097338"/>
            <a:ext cx="9556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Mg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Mg</a:t>
            </a: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323850" y="4097338"/>
            <a:ext cx="609600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 </a:t>
            </a: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</a:t>
            </a: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3594100" y="4097338"/>
            <a:ext cx="8175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Fe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Fe</a:t>
            </a: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4284663" y="4097338"/>
            <a:ext cx="79851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Ni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Ni</a:t>
            </a:r>
          </a:p>
        </p:txBody>
      </p:sp>
      <p:sp>
        <p:nvSpPr>
          <p:cNvPr id="28" name="Line 8"/>
          <p:cNvSpPr>
            <a:spLocks noChangeShapeType="1"/>
          </p:cNvSpPr>
          <p:nvPr/>
        </p:nvSpPr>
        <p:spPr bwMode="auto">
          <a:xfrm>
            <a:off x="250825" y="4672013"/>
            <a:ext cx="87010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9"/>
          <p:cNvSpPr>
            <a:spLocks noChangeShapeType="1"/>
          </p:cNvSpPr>
          <p:nvPr/>
        </p:nvSpPr>
        <p:spPr bwMode="auto">
          <a:xfrm>
            <a:off x="442913" y="5897563"/>
            <a:ext cx="830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769938" y="4732338"/>
            <a:ext cx="72691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hóa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ion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endParaRPr lang="en-US" sz="28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755650" y="5897563"/>
            <a:ext cx="5688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endParaRPr lang="en-US" sz="28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55650" y="4097338"/>
            <a:ext cx="9064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Na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Na</a:t>
            </a:r>
          </a:p>
        </p:txBody>
      </p:sp>
      <p:sp>
        <p:nvSpPr>
          <p:cNvPr id="33" name="Rectangle 15"/>
          <p:cNvSpPr>
            <a:spLocks noChangeArrowheads="1"/>
          </p:cNvSpPr>
          <p:nvPr/>
        </p:nvSpPr>
        <p:spPr bwMode="auto">
          <a:xfrm>
            <a:off x="2195513" y="4097338"/>
            <a:ext cx="79851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Al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3+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Al</a:t>
            </a: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2884488" y="4097338"/>
            <a:ext cx="87788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Zn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Zn</a:t>
            </a: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4932363" y="4097338"/>
            <a:ext cx="83978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Sn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Sn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6788150" y="4076700"/>
            <a:ext cx="11366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</a:t>
            </a: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6373813" y="4097338"/>
            <a:ext cx="71913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</a:t>
            </a:r>
            <a:r>
              <a:rPr 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38" name="Rectangle 20"/>
          <p:cNvSpPr>
            <a:spLocks noChangeArrowheads="1"/>
          </p:cNvSpPr>
          <p:nvPr/>
        </p:nvSpPr>
        <p:spPr bwMode="auto">
          <a:xfrm>
            <a:off x="8039100" y="4051300"/>
            <a:ext cx="1138238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Au 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3+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Au</a:t>
            </a:r>
          </a:p>
        </p:txBody>
      </p:sp>
      <p:sp>
        <p:nvSpPr>
          <p:cNvPr id="39" name="Rectangle 21"/>
          <p:cNvSpPr>
            <a:spLocks noChangeArrowheads="1"/>
          </p:cNvSpPr>
          <p:nvPr/>
        </p:nvSpPr>
        <p:spPr bwMode="auto">
          <a:xfrm>
            <a:off x="7458075" y="4051300"/>
            <a:ext cx="93821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Ag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Ag</a:t>
            </a:r>
          </a:p>
        </p:txBody>
      </p:sp>
      <p:sp>
        <p:nvSpPr>
          <p:cNvPr id="40" name="Rectangle 39">
            <a:hlinkClick r:id="rId2" action="ppaction://hlinksldjump"/>
          </p:cNvPr>
          <p:cNvSpPr/>
          <p:nvPr/>
        </p:nvSpPr>
        <p:spPr>
          <a:xfrm>
            <a:off x="1901809" y="3300125"/>
            <a:ext cx="47307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vi-VN" sz="32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256929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794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2328" y="1377166"/>
            <a:ext cx="8425543" cy="3970318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</a:t>
            </a:r>
            <a:r>
              <a:rPr lang="pt-B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tắc điều chế: 	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n+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ne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</a:t>
            </a:r>
            <a:r>
              <a:rPr lang="pt-B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pháp điều chế: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Có 3 phương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Phương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pháp nhiệt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luyện.</a:t>
            </a:r>
          </a:p>
          <a:p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Phương pháp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thủy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luyện.</a:t>
            </a:r>
          </a:p>
          <a:p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Phương pháp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phân: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5971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794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9228" y="914400"/>
            <a:ext cx="8632372" cy="2246769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Phương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pháp nhiệt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này có thể điều chế được những kim loại có tính khử yếu hoặc trung bình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(kim loại đứng sau nhôm Al</a:t>
            </a:r>
            <a:r>
              <a:rPr lang="vi-V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 khử như CO, H</a:t>
            </a:r>
            <a:r>
              <a:rPr lang="vi-VN" sz="28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 hoặc kim loại Al để khử ion kim loại trong oxit ở nhiệt độ cao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t="6629" r="61538" b="8516"/>
          <a:stretch/>
        </p:blipFill>
        <p:spPr>
          <a:xfrm>
            <a:off x="183172" y="3380652"/>
            <a:ext cx="4160228" cy="1953348"/>
          </a:xfrm>
          <a:prstGeom prst="rect">
            <a:avLst/>
          </a:prstGeom>
        </p:spPr>
      </p:pic>
      <p:graphicFrame>
        <p:nvGraphicFramePr>
          <p:cNvPr id="22" name="Group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134293"/>
              </p:ext>
            </p:extLst>
          </p:nvPr>
        </p:nvGraphicFramePr>
        <p:xfrm>
          <a:off x="228600" y="5638800"/>
          <a:ext cx="8610600" cy="639763"/>
        </p:xfrm>
        <a:graphic>
          <a:graphicData uri="http://schemas.openxmlformats.org/drawingml/2006/table">
            <a:tbl>
              <a:tblPr/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9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65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86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61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816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16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7467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3" name="Group 12"/>
          <p:cNvGrpSpPr/>
          <p:nvPr/>
        </p:nvGrpSpPr>
        <p:grpSpPr>
          <a:xfrm>
            <a:off x="4343400" y="3733800"/>
            <a:ext cx="4795077" cy="1707730"/>
            <a:chOff x="712788" y="1182232"/>
            <a:chExt cx="4795077" cy="1707730"/>
          </a:xfrm>
        </p:grpSpPr>
        <p:sp>
          <p:nvSpPr>
            <p:cNvPr id="16" name="Rectangle 3"/>
            <p:cNvSpPr>
              <a:spLocks noChangeArrowheads="1"/>
            </p:cNvSpPr>
            <p:nvPr>
              <p:ph type="body" idx="1"/>
            </p:nvPr>
          </p:nvSpPr>
          <p:spPr>
            <a:xfrm>
              <a:off x="712788" y="1389065"/>
              <a:ext cx="4795077" cy="1500897"/>
            </a:xfrm>
          </p:spPr>
          <p:txBody>
            <a:bodyPr/>
            <a:lstStyle/>
            <a:p>
              <a:pPr eaLnBrk="1" hangingPunct="1">
                <a:buFontTx/>
                <a:buNone/>
              </a:pPr>
              <a:r>
                <a:rPr lang="en-US" alt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PbO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   H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Pb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+   H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  <a:p>
              <a:pPr eaLnBrk="1" hangingPunct="1">
                <a:buFontTx/>
                <a:buNone/>
              </a:pP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 3C          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2Fe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  3CO</a:t>
              </a:r>
            </a:p>
            <a:p>
              <a:pPr eaLnBrk="1" hangingPunct="1">
                <a:buFontTx/>
                <a:buNone/>
              </a:pP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 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 2Al         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2Fe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  Al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17" name="Line 4"/>
            <p:cNvSpPr>
              <a:spLocks noChangeShapeType="1"/>
            </p:cNvSpPr>
            <p:nvPr/>
          </p:nvSpPr>
          <p:spPr bwMode="auto">
            <a:xfrm>
              <a:off x="2688465" y="1639432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Line 5"/>
            <p:cNvSpPr>
              <a:spLocks noChangeShapeType="1"/>
            </p:cNvSpPr>
            <p:nvPr/>
          </p:nvSpPr>
          <p:spPr bwMode="auto">
            <a:xfrm>
              <a:off x="2688465" y="2096632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Line 6"/>
            <p:cNvSpPr>
              <a:spLocks noChangeShapeType="1"/>
            </p:cNvSpPr>
            <p:nvPr/>
          </p:nvSpPr>
          <p:spPr bwMode="auto">
            <a:xfrm>
              <a:off x="2688465" y="2553832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Rectangle 1"/>
            <p:cNvSpPr>
              <a:spLocks noChangeArrowheads="1"/>
            </p:cNvSpPr>
            <p:nvPr/>
          </p:nvSpPr>
          <p:spPr bwMode="auto">
            <a:xfrm>
              <a:off x="2896428" y="1182232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2896428" y="1639432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2918653" y="2168367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093650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794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2" y="1219200"/>
            <a:ext cx="8613070" cy="138499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Phương pháp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thủy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luyện.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Dùng kim loại có tính khử mạnh hơn để khử ion kim loại khác trong dung dịch muối. 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1" y="2768263"/>
            <a:ext cx="8613070" cy="1003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: Zn + CuSO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ZnSO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Cu↓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Ag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Ag : Cu + 2AgNO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Cu(NO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+ 2Ag↓</a:t>
            </a:r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Group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8882464"/>
              </p:ext>
            </p:extLst>
          </p:nvPr>
        </p:nvGraphicFramePr>
        <p:xfrm>
          <a:off x="152400" y="4528560"/>
          <a:ext cx="8610600" cy="639763"/>
        </p:xfrm>
        <a:graphic>
          <a:graphicData uri="http://schemas.openxmlformats.org/drawingml/2006/table">
            <a:tbl>
              <a:tblPr/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9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65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86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61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816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16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7467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706089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794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657" y="976681"/>
            <a:ext cx="8425543" cy="3108543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Phương pháp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phân:</a:t>
            </a:r>
          </a:p>
          <a:p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 kim loại hoạt động hóa học mạnh như K, Na, Ca, Mg, Al được điều chế bằng phương pháp điện phân nóng chảy các hợp chất của kim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halogen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Group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2673162"/>
              </p:ext>
            </p:extLst>
          </p:nvPr>
        </p:nvGraphicFramePr>
        <p:xfrm>
          <a:off x="32659" y="5602803"/>
          <a:ext cx="9111341" cy="639763"/>
        </p:xfrm>
        <a:graphic>
          <a:graphicData uri="http://schemas.openxmlformats.org/drawingml/2006/table">
            <a:tbl>
              <a:tblPr/>
              <a:tblGrid>
                <a:gridCol w="501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6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6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0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79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8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83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87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632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936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858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858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3056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135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6158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173160" y="4085224"/>
                <a:ext cx="4706772" cy="68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2NaCl    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pnc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 </m:t>
                        </m:r>
                      </m:e>
                    </m:groupCh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Na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Cl</m:t>
                    </m:r>
                    <m:r>
                      <a:rPr lang="en-US" sz="2800" b="0" i="0" baseline="-2500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160" y="4085224"/>
                <a:ext cx="4706772" cy="688330"/>
              </a:xfrm>
              <a:prstGeom prst="rect">
                <a:avLst/>
              </a:prstGeom>
              <a:blipFill>
                <a:blip r:embed="rId5"/>
                <a:stretch>
                  <a:fillRect l="-2587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173160" y="4755723"/>
                <a:ext cx="5065840" cy="68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</a:t>
                </a:r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pnc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 </m:t>
                        </m:r>
                      </m:e>
                    </m:groupCh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Al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sz="2800" b="0" i="0" baseline="-2500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160" y="4755723"/>
                <a:ext cx="5065840" cy="688330"/>
              </a:xfrm>
              <a:prstGeom prst="rect">
                <a:avLst/>
              </a:prstGeom>
              <a:blipFill>
                <a:blip r:embed="rId6"/>
                <a:stretch>
                  <a:fillRect l="-2404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2027289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794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6915" y="1194930"/>
            <a:ext cx="7822685" cy="2246769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Phương pháp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phân:</a:t>
            </a:r>
          </a:p>
          <a:p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Điều chế kim loại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tính khử trung bình hoặc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Zn, Fe, Sn,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Cu, Hg, Ag)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điện phân dung dịch muối của chúng.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Group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8512750"/>
              </p:ext>
            </p:extLst>
          </p:nvPr>
        </p:nvGraphicFramePr>
        <p:xfrm>
          <a:off x="76200" y="5209838"/>
          <a:ext cx="9024257" cy="639763"/>
        </p:xfrm>
        <a:graphic>
          <a:graphicData uri="http://schemas.openxmlformats.org/drawingml/2006/table">
            <a:tbl>
              <a:tblPr/>
              <a:tblGrid>
                <a:gridCol w="3374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70076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5749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0228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752600" y="3548249"/>
                <a:ext cx="4706772" cy="68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CuCl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pdd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 </m:t>
                        </m:r>
                      </m:e>
                    </m:groupCh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Cu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Cl</m:t>
                    </m:r>
                    <m:r>
                      <a:rPr lang="en-US" sz="2800" b="0" i="0" baseline="-2500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3548249"/>
                <a:ext cx="4706772" cy="688330"/>
              </a:xfrm>
              <a:prstGeom prst="rect">
                <a:avLst/>
              </a:prstGeom>
              <a:blipFill>
                <a:blip r:embed="rId5"/>
                <a:stretch>
                  <a:fillRect l="-2720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205748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47020210"/>
              </p:ext>
            </p:extLst>
          </p:nvPr>
        </p:nvGraphicFramePr>
        <p:xfrm>
          <a:off x="70712" y="1344371"/>
          <a:ext cx="9149488" cy="4880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76866923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6595029"/>
              </p:ext>
            </p:extLst>
          </p:nvPr>
        </p:nvGraphicFramePr>
        <p:xfrm>
          <a:off x="70712" y="1344371"/>
          <a:ext cx="9149488" cy="4880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44738120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85518744"/>
              </p:ext>
            </p:extLst>
          </p:nvPr>
        </p:nvGraphicFramePr>
        <p:xfrm>
          <a:off x="70712" y="1344371"/>
          <a:ext cx="9149488" cy="4880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12642514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55894751"/>
              </p:ext>
            </p:extLst>
          </p:nvPr>
        </p:nvGraphicFramePr>
        <p:xfrm>
          <a:off x="70712" y="1344371"/>
          <a:ext cx="9149488" cy="4880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1672702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8600" y="1282005"/>
            <a:ext cx="85913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Phương pháp bảo vệ bề mặt</a:t>
            </a:r>
            <a:r>
              <a:rPr lang="de-DE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những chất bền với môi trường phủ lên bề mặt kim loại</a:t>
            </a:r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Thí dụ: </a:t>
            </a:r>
            <a:r>
              <a:rPr lang="it-IT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Các loại sơn chống gỉ, dầu mỡ, tráng men, mạ một số kim loại bền (crom, đồng, vàng,...), phủ hợp chất polime</a:t>
            </a:r>
            <a:r>
              <a:rPr lang="it-IT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...</a:t>
            </a:r>
          </a:p>
          <a:p>
            <a:endParaRPr lang="it-IT" sz="28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Phương pháp bảo vệ điện hóa: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Nối kim loại này với kim loại khác có tính khử mạnh hơn.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Thí dụ: Để bảo vệ vỏ tàu biển bằng thép, chúng ta gắn các lá Kẽm (Zn) vào phía ngoài vỏ tàu ở phần chìm trong nước biển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97060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26</a:t>
            </a:fld>
            <a:r>
              <a:rPr lang="en-US" sz="1600" b="1" dirty="0" smtClean="0">
                <a:solidFill>
                  <a:srgbClr val="002060"/>
                </a:solidFill>
              </a:rPr>
              <a:t>/32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3">
                <a:extLst>
                  <a:ext uri="{FF2B5EF4-FFF2-40B4-BE49-F238E27FC236}">
                    <a16:creationId xmlns:a16="http://schemas.microsoft.com/office/drawing/2014/main" id="{82CF146D-4140-4D0A-9D40-B83223A1394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4800" y="602942"/>
                <a:ext cx="8763000" cy="45436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latin typeface="Times New Roman" pitchFamily="18" charset="0"/>
                    <a:cs typeface="Times New Roman" pitchFamily="18" charset="0"/>
                  </a:rPr>
                  <a:t>Bài </a:t>
                </a:r>
                <a:r>
                  <a:rPr lang="en-US" sz="2800" b="1" dirty="0" err="1" smtClean="0">
                    <a:latin typeface="Times New Roman" pitchFamily="18" charset="0"/>
                    <a:cs typeface="Times New Roman" pitchFamily="18" charset="0"/>
                  </a:rPr>
                  <a:t>tập</a:t>
                </a:r>
                <a:r>
                  <a:rPr lang="en-US" sz="2800" b="1" dirty="0" smtClean="0">
                    <a:latin typeface="Times New Roman" pitchFamily="18" charset="0"/>
                    <a:cs typeface="Times New Roman" pitchFamily="18" charset="0"/>
                  </a:rPr>
                  <a:t> 1: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khí CO dư đi qua hỗn hợp gồm CuO, Al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và MgO (nung nóng). Khi phản ứng xảy ra hoàn toàn thu được những chất rắn nào? Viết phương trình hóa học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pt-BR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Giải: </a:t>
                </a:r>
              </a:p>
              <a:p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Chất rắn </a:t>
                </a:r>
                <a:r>
                  <a:rPr lang="vi-VN" sz="2800" dirty="0">
                    <a:latin typeface="Times New Roman" pitchFamily="18" charset="0"/>
                    <a:cs typeface="Times New Roman" pitchFamily="18" charset="0"/>
                  </a:rPr>
                  <a:t>thu được sau 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phản ứng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pt-BR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Cu, </a:t>
                </a:r>
                <a:r>
                  <a:rPr lang="pt-B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</a:t>
                </a:r>
                <a:r>
                  <a:rPr lang="pt-BR" sz="28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pt-B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và </a:t>
                </a:r>
                <a:r>
                  <a:rPr lang="pt-BR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MgO</a:t>
                </a:r>
              </a:p>
              <a:p>
                <a:r>
                  <a:rPr lang="pt-BR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 thích:</a:t>
                </a:r>
              </a:p>
              <a:p>
                <a:r>
                  <a:rPr lang="vi-VN" sz="2800" dirty="0">
                    <a:latin typeface="Times New Roman" pitchFamily="18" charset="0"/>
                    <a:cs typeface="Times New Roman" pitchFamily="18" charset="0"/>
                  </a:rPr>
                  <a:t>Ở nhiệt độ cao, khí CO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chỉ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khử </a:t>
                </a:r>
                <a:r>
                  <a:rPr lang="vi-VN" sz="2800" dirty="0">
                    <a:latin typeface="Times New Roman" pitchFamily="18" charset="0"/>
                    <a:cs typeface="Times New Roman" pitchFamily="18" charset="0"/>
                  </a:rPr>
                  <a:t>được các oxit của kim loại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đứng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sau </a:t>
                </a:r>
                <a:r>
                  <a:rPr lang="vi-VN" sz="2800" dirty="0">
                    <a:latin typeface="Times New Roman" pitchFamily="18" charset="0"/>
                    <a:cs typeface="Times New Roman" pitchFamily="18" charset="0"/>
                  </a:rPr>
                  <a:t>nhôm trong dãy điện 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hóa.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Vì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v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ậy CO chỉ </a:t>
                </a:r>
                <a:r>
                  <a:rPr lang="vi-VN" sz="2800" dirty="0">
                    <a:latin typeface="Times New Roman" pitchFamily="18" charset="0"/>
                    <a:cs typeface="Times New Roman" pitchFamily="18" charset="0"/>
                  </a:rPr>
                  <a:t>khử được CuO, không khử được 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Al</a:t>
                </a:r>
                <a:r>
                  <a:rPr lang="vi-VN" sz="28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vi-VN" sz="2800" baseline="-25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800" dirty="0">
                    <a:latin typeface="Times New Roman" pitchFamily="18" charset="0"/>
                    <a:cs typeface="Times New Roman" pitchFamily="18" charset="0"/>
                  </a:rPr>
                  <a:t>và MgO</a:t>
                </a:r>
                <a:r>
                  <a:rPr lang="vi-VN" sz="28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en-US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PTHH: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CuO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+ CO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𝑡</m:t>
                        </m:r>
                        <m:r>
                          <a:rPr lang="en-US" sz="2800" b="0" i="1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𝑜</m:t>
                        </m:r>
                      </m:e>
                    </m:groupCh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Cu + CO</a:t>
                </a:r>
                <a:r>
                  <a:rPr lang="en-US" sz="28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800" baseline="30000" dirty="0" smtClean="0">
                    <a:latin typeface="Times New Roman" pitchFamily="18" charset="0"/>
                    <a:cs typeface="Times New Roman" pitchFamily="18" charset="0"/>
                  </a:rPr>
                  <a:t>↑</a:t>
                </a:r>
              </a:p>
            </p:txBody>
          </p:sp>
        </mc:Choice>
        <mc:Fallback xmlns="">
          <p:sp>
            <p:nvSpPr>
              <p:cNvPr id="16" name="TextBox 13">
                <a:extLst>
                  <a:ext uri="{FF2B5EF4-FFF2-40B4-BE49-F238E27FC236}">
                    <a16:creationId xmlns:a16="http://schemas.microsoft.com/office/drawing/2014/main" id="{82CF146D-4140-4D0A-9D40-B83223A13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4800" y="602942"/>
                <a:ext cx="8763000" cy="4543680"/>
              </a:xfrm>
              <a:prstGeom prst="rect">
                <a:avLst/>
              </a:prstGeom>
              <a:blipFill>
                <a:blip r:embed="rId5"/>
                <a:stretch>
                  <a:fillRect l="-1391" t="-1477" b="-295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Group 50"/>
          <p:cNvGraphicFramePr>
            <a:graphicFrameLocks/>
          </p:cNvGraphicFramePr>
          <p:nvPr/>
        </p:nvGraphicFramePr>
        <p:xfrm>
          <a:off x="228600" y="5486400"/>
          <a:ext cx="8610600" cy="639763"/>
        </p:xfrm>
        <a:graphic>
          <a:graphicData uri="http://schemas.openxmlformats.org/drawingml/2006/table">
            <a:tbl>
              <a:tblPr/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9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65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86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61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97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816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16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7467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Cu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Hg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Pt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/>
                          <a:latin typeface="Arial" pitchFamily="34" charset="0"/>
                        </a:rPr>
                        <a:t>Au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5886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600" y="438874"/>
            <a:ext cx="8763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Ngâm một lá Zn (dư) trong 100ml AgNO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0,1M. Khi phản ứng kết thúc khối lượng lá kẽm tăng bao nhiêu gam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3458761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C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V(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= 0,1 x 0,1 = 0,01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62000" y="2362200"/>
            <a:ext cx="7391400" cy="954107"/>
            <a:chOff x="762000" y="3200410"/>
            <a:chExt cx="7391400" cy="954107"/>
          </a:xfrm>
        </p:grpSpPr>
        <p:sp>
          <p:nvSpPr>
            <p:cNvPr id="9" name="TextBox 8"/>
            <p:cNvSpPr txBox="1"/>
            <p:nvPr/>
          </p:nvSpPr>
          <p:spPr>
            <a:xfrm>
              <a:off x="762000" y="3200410"/>
              <a:ext cx="73914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Zn    +    2AgNO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    Zn(NO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  +  2Ag↓</a:t>
              </a:r>
            </a:p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0,005          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 0,01                                   0,01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1752600" y="3962400"/>
              <a:ext cx="805382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3429000" y="3962400"/>
              <a:ext cx="28956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52400" y="4002107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 lượng lá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mZn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4611707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0,01x108 – 0,005x65 = 0,755 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74059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Hoà tan hoàn toàn 28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 Fe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vào dung dịch AgNO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dư thì khối lượng chất rắn thu được là bao nhiêu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3458761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Fe = m / M = 28/56 = 0,5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62000" y="2362200"/>
            <a:ext cx="7391400" cy="954107"/>
            <a:chOff x="762000" y="3200410"/>
            <a:chExt cx="7391400" cy="954107"/>
          </a:xfrm>
        </p:grpSpPr>
        <p:sp>
          <p:nvSpPr>
            <p:cNvPr id="9" name="TextBox 8"/>
            <p:cNvSpPr txBox="1"/>
            <p:nvPr/>
          </p:nvSpPr>
          <p:spPr>
            <a:xfrm>
              <a:off x="762000" y="3200410"/>
              <a:ext cx="73914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    +    3AgNO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(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dư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  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    Fe(NO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)</a:t>
              </a:r>
              <a:r>
                <a: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  +  3Ag↓</a:t>
              </a:r>
            </a:p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0,5          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 1,5                                               1,5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1371600" y="3962400"/>
              <a:ext cx="805382" cy="0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3124200" y="3962400"/>
              <a:ext cx="3766618" cy="0"/>
            </a:xfrm>
            <a:prstGeom prst="straightConnector1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52400" y="4002107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 lượng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=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n.M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1,5.108 = 162 g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7336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7339"/>
            <a:ext cx="87630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Hoà tan hoàn toàn 20 gam hỗn hợp Fe và Mg trong dung dịch HCl thu được 1gam khí 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Khi cô cạn dung dịch thu được bao nhiêu gam muối khan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/>
            <a:r>
              <a:rPr lang="pt-BR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143000" y="1295400"/>
            <a:ext cx="5029200" cy="1569660"/>
            <a:chOff x="172720" y="3124200"/>
            <a:chExt cx="5943600" cy="1569660"/>
          </a:xfrm>
        </p:grpSpPr>
        <p:sp>
          <p:nvSpPr>
            <p:cNvPr id="8" name="TextBox 7"/>
            <p:cNvSpPr txBox="1"/>
            <p:nvPr/>
          </p:nvSpPr>
          <p:spPr>
            <a:xfrm>
              <a:off x="172720" y="3124200"/>
              <a:ext cx="59436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Fe   +  2HCl     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    FeCl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   +     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2</a:t>
              </a:r>
              <a:r>
                <a:rPr lang="en-US" sz="2400" baseline="300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↑</a:t>
              </a:r>
              <a:r>
                <a:rPr 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</a:t>
              </a:r>
            </a:p>
            <a:p>
              <a:r>
                <a:rPr 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x                             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x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                 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x</a:t>
              </a:r>
              <a:endPara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endParaRPr>
            </a:p>
            <a:p>
              <a:r>
                <a:rPr 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Mg   +  2HCl    </a:t>
              </a:r>
              <a:r>
                <a:rPr 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   MgCl</a:t>
              </a:r>
              <a:r>
                <a:rPr lang="en-US" sz="2400" baseline="-250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2</a:t>
              </a:r>
              <a:r>
                <a:rPr 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 +     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2</a:t>
              </a:r>
              <a:r>
                <a:rPr lang="en-US" sz="2400" baseline="300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↑</a:t>
              </a:r>
              <a:endParaRPr lang="en-US" sz="2400" baseline="30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y                             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y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                   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anose="05000000000000000000" pitchFamily="2" charset="2"/>
                </a:rPr>
                <a:t>y</a:t>
              </a:r>
              <a:endParaRPr lang="en-US" sz="2400" dirty="0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>
              <a:off x="803102" y="4490155"/>
              <a:ext cx="216130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>
              <a:off x="803102" y="3728155"/>
              <a:ext cx="216130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4045065" y="3728155"/>
              <a:ext cx="84529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4045065" y="4538939"/>
              <a:ext cx="84529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76200" y="2667000"/>
            <a:ext cx="3429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mFe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20</a:t>
            </a: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1/2 = 0,5</a:t>
            </a:r>
            <a:endParaRPr lang="en-US" sz="2600" baseline="-2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92978" y="2971800"/>
            <a:ext cx="27213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56x  + 24y = 20</a:t>
            </a: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x    +  y    = 0,5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3048000" y="3276432"/>
            <a:ext cx="364591" cy="403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6400800" y="3297845"/>
            <a:ext cx="364591" cy="403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086601" y="2971800"/>
            <a:ext cx="1981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 = 0,25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=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0,25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0791" y="3886200"/>
            <a:ext cx="87794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khan = 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FeCl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2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MgCl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2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= 0,25.127 + 0,25.95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                                                                            = 55,5 g 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76200" y="4038317"/>
            <a:ext cx="364591" cy="403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87087" y="4754940"/>
            <a:ext cx="899160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electron,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 sẽ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Clorua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mKL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+ 71. 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H</a:t>
            </a:r>
            <a:r>
              <a:rPr lang="en-US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20 + 71.0,5 = 55,5 g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sunfat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mKL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96.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H</a:t>
            </a:r>
            <a:r>
              <a:rPr lang="en-US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151269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  <p:bldP spid="15" grpId="0" animBg="1"/>
      <p:bldP spid="17" grpId="0"/>
      <p:bldP spid="18" grpId="0"/>
      <p:bldP spid="20" grpId="0" animBg="1"/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961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vật lí và hóa học của kim loại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Phương pháp điều chế kim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197429" y="980182"/>
            <a:ext cx="64008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8. KIM LOẠI KIỀM VÀ CÁC HỢP CHẤT CỦA KL KIỀM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346075" y="2306637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304800" y="35814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955674" y="29337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060405" y="2382837"/>
            <a:ext cx="255550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525463" y="2324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025524" y="3505200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84188" y="35988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955674" y="40386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19928</TotalTime>
  <Words>2695</Words>
  <Application>Microsoft Office PowerPoint</Application>
  <PresentationFormat>On-screen Show (4:3)</PresentationFormat>
  <Paragraphs>523</Paragraphs>
  <Slides>34</Slides>
  <Notes>29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9" baseType="lpstr">
      <vt:lpstr>SimSun</vt:lpstr>
      <vt:lpstr>SimSun</vt:lpstr>
      <vt:lpstr>.VnTime</vt:lpstr>
      <vt:lpstr>Arial</vt:lpstr>
      <vt:lpstr>Calibri</vt:lpstr>
      <vt:lpstr>Cambria Math</vt:lpstr>
      <vt:lpstr>Perpetua</vt:lpstr>
      <vt:lpstr>Symbol</vt:lpstr>
      <vt:lpstr>Times New Roman</vt:lpstr>
      <vt:lpstr>Wingdings</vt:lpstr>
      <vt:lpstr>Office Theme</vt:lpstr>
      <vt:lpstr>Default Design</vt:lpstr>
      <vt:lpstr>2_Office Theme</vt:lpstr>
      <vt:lpstr>1_Office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</cp:lastModifiedBy>
  <cp:revision>631</cp:revision>
  <dcterms:created xsi:type="dcterms:W3CDTF">2011-10-11T04:02:09Z</dcterms:created>
  <dcterms:modified xsi:type="dcterms:W3CDTF">2020-05-19T12:45:32Z</dcterms:modified>
</cp:coreProperties>
</file>